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png" ContentType="image/png"/>
  <Default Extension="jpeg" ContentType="image/jpeg"/>
  <Override PartName="/_rels/.rels" ContentType="application/vnd.openxmlformats-package.relationship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_rels/slideMaster1.xml.rels" ContentType="application/vnd.openxmlformats-package.relationships+xml"/>
  <Override PartName="/ppt/slideMasters/_rels/slideMaster2.xml.rels" ContentType="application/vnd.openxmlformats-package.relationships+xml"/>
  <Override PartName="/ppt/slideMasters/_rels/slideMaster3.xml.rels" ContentType="application/vnd.openxmlformats-package.relationship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media/image1.png" ContentType="image/png"/>
  <Override PartName="/ppt/media/image2.png" ContentType="image/png"/>
  <Override PartName="/ppt/media/image3.png" ContentType="image/png"/>
  <Override PartName="/ppt/media/image4.png" ContentType="image/png"/>
  <Override PartName="/ppt/media/image5.wmf" ContentType="image/x-wmf"/>
  <Override PartName="/ppt/media/image6.png" ContentType="image/png"/>
  <Override PartName="/ppt/slideLayouts/slideLayout31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_rels/slideLayout31.xml.rels" ContentType="application/vnd.openxmlformats-package.relationships+xml"/>
  <Override PartName="/ppt/slideLayouts/_rels/slideLayout1.xml.rels" ContentType="application/vnd.openxmlformats-package.relationships+xml"/>
  <Override PartName="/ppt/slideLayouts/_rels/slideLayout32.xml.rels" ContentType="application/vnd.openxmlformats-package.relationships+xml"/>
  <Override PartName="/ppt/slideLayouts/_rels/slideLayout2.xml.rels" ContentType="application/vnd.openxmlformats-package.relationships+xml"/>
  <Override PartName="/ppt/slideLayouts/_rels/slideLayout33.xml.rels" ContentType="application/vnd.openxmlformats-package.relationships+xml"/>
  <Override PartName="/ppt/slideLayouts/_rels/slideLayout3.xml.rels" ContentType="application/vnd.openxmlformats-package.relationships+xml"/>
  <Override PartName="/ppt/slideLayouts/_rels/slideLayout34.xml.rels" ContentType="application/vnd.openxmlformats-package.relationships+xml"/>
  <Override PartName="/ppt/slideLayouts/_rels/slideLayout4.xml.rels" ContentType="application/vnd.openxmlformats-package.relationships+xml"/>
  <Override PartName="/ppt/slideLayouts/_rels/slideLayout35.xml.rels" ContentType="application/vnd.openxmlformats-package.relationships+xml"/>
  <Override PartName="/ppt/slideLayouts/_rels/slideLayout5.xml.rels" ContentType="application/vnd.openxmlformats-package.relationships+xml"/>
  <Override PartName="/ppt/slideLayouts/_rels/slideLayout36.xml.rels" ContentType="application/vnd.openxmlformats-package.relationships+xml"/>
  <Override PartName="/ppt/slideLayouts/_rels/slideLayout6.xml.rels" ContentType="application/vnd.openxmlformats-package.relationships+xml"/>
  <Override PartName="/ppt/slideLayouts/_rels/slideLayout7.xml.rels" ContentType="application/vnd.openxmlformats-package.relationships+xml"/>
  <Override PartName="/ppt/slideLayouts/_rels/slideLayout8.xml.rels" ContentType="application/vnd.openxmlformats-package.relationships+xml"/>
  <Override PartName="/ppt/slideLayouts/_rels/slideLayout9.xml.rels" ContentType="application/vnd.openxmlformats-package.relationships+xml"/>
  <Override PartName="/ppt/slideLayouts/_rels/slideLayout10.xml.rels" ContentType="application/vnd.openxmlformats-package.relationships+xml"/>
  <Override PartName="/ppt/slideLayouts/_rels/slideLayout11.xml.rels" ContentType="application/vnd.openxmlformats-package.relationships+xml"/>
  <Override PartName="/ppt/slideLayouts/_rels/slideLayout12.xml.rels" ContentType="application/vnd.openxmlformats-package.relationships+xml"/>
  <Override PartName="/ppt/slideLayouts/_rels/slideLayout13.xml.rels" ContentType="application/vnd.openxmlformats-package.relationships+xml"/>
  <Override PartName="/ppt/slideLayouts/_rels/slideLayout14.xml.rels" ContentType="application/vnd.openxmlformats-package.relationships+xml"/>
  <Override PartName="/ppt/slideLayouts/_rels/slideLayout15.xml.rels" ContentType="application/vnd.openxmlformats-package.relationships+xml"/>
  <Override PartName="/ppt/slideLayouts/_rels/slideLayout16.xml.rels" ContentType="application/vnd.openxmlformats-package.relationships+xml"/>
  <Override PartName="/ppt/slideLayouts/_rels/slideLayout17.xml.rels" ContentType="application/vnd.openxmlformats-package.relationships+xml"/>
  <Override PartName="/ppt/slideLayouts/_rels/slideLayout18.xml.rels" ContentType="application/vnd.openxmlformats-package.relationships+xml"/>
  <Override PartName="/ppt/slideLayouts/_rels/slideLayout19.xml.rels" ContentType="application/vnd.openxmlformats-package.relationships+xml"/>
  <Override PartName="/ppt/slideLayouts/_rels/slideLayout20.xml.rels" ContentType="application/vnd.openxmlformats-package.relationships+xml"/>
  <Override PartName="/ppt/slideLayouts/_rels/slideLayout21.xml.rels" ContentType="application/vnd.openxmlformats-package.relationships+xml"/>
  <Override PartName="/ppt/slideLayouts/_rels/slideLayout22.xml.rels" ContentType="application/vnd.openxmlformats-package.relationships+xml"/>
  <Override PartName="/ppt/slideLayouts/_rels/slideLayout23.xml.rels" ContentType="application/vnd.openxmlformats-package.relationships+xml"/>
  <Override PartName="/ppt/slideLayouts/_rels/slideLayout24.xml.rels" ContentType="application/vnd.openxmlformats-package.relationships+xml"/>
  <Override PartName="/ppt/slideLayouts/_rels/slideLayout25.xml.rels" ContentType="application/vnd.openxmlformats-package.relationships+xml"/>
  <Override PartName="/ppt/slideLayouts/_rels/slideLayout26.xml.rels" ContentType="application/vnd.openxmlformats-package.relationships+xml"/>
  <Override PartName="/ppt/slideLayouts/_rels/slideLayout27.xml.rels" ContentType="application/vnd.openxmlformats-package.relationships+xml"/>
  <Override PartName="/ppt/slideLayouts/_rels/slideLayout28.xml.rels" ContentType="application/vnd.openxmlformats-package.relationships+xml"/>
  <Override PartName="/ppt/slideLayouts/_rels/slideLayout29.xml.rels" ContentType="application/vnd.openxmlformats-package.relationships+xml"/>
  <Override PartName="/ppt/slideLayouts/_rels/slideLayout30.xml.rels" ContentType="application/vnd.openxmlformats-package.relationships+xml"/>
  <Override PartName="/ppt/_rels/presentation.xml.rels" ContentType="application/vnd.openxmlformats-package.relationshi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_rels/slide1.xml.rels" ContentType="application/vnd.openxmlformats-package.relationships+xml"/>
  <Override PartName="/ppt/slides/_rels/slide2.xml.rels" ContentType="application/vnd.openxmlformats-package.relationships+xml"/>
  <Override PartName="/ppt/slides/_rels/slide3.xml.rels" ContentType="application/vnd.openxmlformats-package.relationships+xml"/>
  <Override PartName="/ppt/slides/_rels/slide4.xml.rels" ContentType="application/vnd.openxmlformats-package.relationships+xml"/>
  <Override PartName="/ppt/slides/_rels/slide5.xml.rels" ContentType="application/vnd.openxmlformats-package.relationships+xml"/>
  <Override PartName="/ppt/slides/_rels/slide6.xml.rels" ContentType="application/vnd.openxmlformats-package.relationships+xml"/>
  <Override PartName="/ppt/slides/_rels/slide7.xml.rels" ContentType="application/vnd.openxmlformats-package.relationships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custom-properties" Target="docProps/custom.xml"/><Relationship Id="rId4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sldMasterIdLst>
    <p:sldMasterId id="2147483648" r:id="rId2"/>
    <p:sldMasterId id="2147483661" r:id="rId3"/>
    <p:sldMasterId id="2147483674" r:id="rId4"/>
  </p:sld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</p:sldIdLst>
  <p:sldSz cx="9144000" cy="6858000"/>
  <p:notesSz cx="7559675" cy="10691813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/>
</p:presentationPr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slideMaster" Target="slideMasters/slideMaster2.xml"/><Relationship Id="rId4" Type="http://schemas.openxmlformats.org/officeDocument/2006/relationships/slideMaster" Target="slideMasters/slideMaster3.xml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7" Type="http://schemas.openxmlformats.org/officeDocument/2006/relationships/slide" Target="slides/slide3.xml"/><Relationship Id="rId8" Type="http://schemas.openxmlformats.org/officeDocument/2006/relationships/slide" Target="slides/slide4.xml"/><Relationship Id="rId9" Type="http://schemas.openxmlformats.org/officeDocument/2006/relationships/slide" Target="slides/slide5.xml"/><Relationship Id="rId10" Type="http://schemas.openxmlformats.org/officeDocument/2006/relationships/slide" Target="slides/slide6.xml"/><Relationship Id="rId11" Type="http://schemas.openxmlformats.org/officeDocument/2006/relationships/slide" Target="slides/slide7.xml"/><Relationship Id="rId12" Type="http://schemas.openxmlformats.org/officeDocument/2006/relationships/presProps" Target="presProps.xml"/>
</Relationship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2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2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2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2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2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3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29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30" name="PlaceHolder 3"/>
          <p:cNvSpPr>
            <a:spLocks noGrp="1"/>
          </p:cNvSpPr>
          <p:nvPr>
            <p:ph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32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33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34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35" name="PlaceHolder 5"/>
          <p:cNvSpPr>
            <a:spLocks noGrp="1"/>
          </p:cNvSpPr>
          <p:nvPr>
            <p:ph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1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37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38" name="PlaceHolder 3"/>
          <p:cNvSpPr>
            <a:spLocks noGrp="1"/>
          </p:cNvSpPr>
          <p:nvPr>
            <p:ph/>
          </p:nvPr>
        </p:nvSpPr>
        <p:spPr>
          <a:xfrm>
            <a:off x="323964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39" name="PlaceHolder 4"/>
          <p:cNvSpPr>
            <a:spLocks noGrp="1"/>
          </p:cNvSpPr>
          <p:nvPr>
            <p:ph/>
          </p:nvPr>
        </p:nvSpPr>
        <p:spPr>
          <a:xfrm>
            <a:off x="602208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40" name="PlaceHolder 5"/>
          <p:cNvSpPr>
            <a:spLocks noGrp="1"/>
          </p:cNvSpPr>
          <p:nvPr>
            <p:ph/>
          </p:nvPr>
        </p:nvSpPr>
        <p:spPr>
          <a:xfrm>
            <a:off x="45720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41" name="PlaceHolder 6"/>
          <p:cNvSpPr>
            <a:spLocks noGrp="1"/>
          </p:cNvSpPr>
          <p:nvPr>
            <p:ph/>
          </p:nvPr>
        </p:nvSpPr>
        <p:spPr>
          <a:xfrm>
            <a:off x="323964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42" name="PlaceHolder 7"/>
          <p:cNvSpPr>
            <a:spLocks noGrp="1"/>
          </p:cNvSpPr>
          <p:nvPr>
            <p:ph/>
          </p:nvPr>
        </p:nvSpPr>
        <p:spPr>
          <a:xfrm>
            <a:off x="602208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1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51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1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53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1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55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56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1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</p:spTree>
  </p:cSld>
</p:sldLayout>
</file>

<file path=ppt/slideLayouts/slideLayout1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7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/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1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60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61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62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8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2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64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65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66" name="PlaceHolder 4"/>
          <p:cNvSpPr>
            <a:spLocks noGrp="1"/>
          </p:cNvSpPr>
          <p:nvPr>
            <p:ph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2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68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69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70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2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72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73" name="PlaceHolder 3"/>
          <p:cNvSpPr>
            <a:spLocks noGrp="1"/>
          </p:cNvSpPr>
          <p:nvPr>
            <p:ph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2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75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76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77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78" name="PlaceHolder 5"/>
          <p:cNvSpPr>
            <a:spLocks noGrp="1"/>
          </p:cNvSpPr>
          <p:nvPr>
            <p:ph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2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80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81" name="PlaceHolder 3"/>
          <p:cNvSpPr>
            <a:spLocks noGrp="1"/>
          </p:cNvSpPr>
          <p:nvPr>
            <p:ph/>
          </p:nvPr>
        </p:nvSpPr>
        <p:spPr>
          <a:xfrm>
            <a:off x="323964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82" name="PlaceHolder 4"/>
          <p:cNvSpPr>
            <a:spLocks noGrp="1"/>
          </p:cNvSpPr>
          <p:nvPr>
            <p:ph/>
          </p:nvPr>
        </p:nvSpPr>
        <p:spPr>
          <a:xfrm>
            <a:off x="602208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83" name="PlaceHolder 5"/>
          <p:cNvSpPr>
            <a:spLocks noGrp="1"/>
          </p:cNvSpPr>
          <p:nvPr>
            <p:ph/>
          </p:nvPr>
        </p:nvSpPr>
        <p:spPr>
          <a:xfrm>
            <a:off x="45720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84" name="PlaceHolder 6"/>
          <p:cNvSpPr>
            <a:spLocks noGrp="1"/>
          </p:cNvSpPr>
          <p:nvPr>
            <p:ph/>
          </p:nvPr>
        </p:nvSpPr>
        <p:spPr>
          <a:xfrm>
            <a:off x="323964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85" name="PlaceHolder 7"/>
          <p:cNvSpPr>
            <a:spLocks noGrp="1"/>
          </p:cNvSpPr>
          <p:nvPr>
            <p:ph/>
          </p:nvPr>
        </p:nvSpPr>
        <p:spPr>
          <a:xfrm>
            <a:off x="602208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2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2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94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2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96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2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98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99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2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</p:spTree>
  </p:cSld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10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3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7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/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3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103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104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105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3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107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108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109" name="PlaceHolder 4"/>
          <p:cNvSpPr>
            <a:spLocks noGrp="1"/>
          </p:cNvSpPr>
          <p:nvPr>
            <p:ph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3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111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112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113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3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115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116" name="PlaceHolder 3"/>
          <p:cNvSpPr>
            <a:spLocks noGrp="1"/>
          </p:cNvSpPr>
          <p:nvPr>
            <p:ph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3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118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119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120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121" name="PlaceHolder 5"/>
          <p:cNvSpPr>
            <a:spLocks noGrp="1"/>
          </p:cNvSpPr>
          <p:nvPr>
            <p:ph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3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123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124" name="PlaceHolder 3"/>
          <p:cNvSpPr>
            <a:spLocks noGrp="1"/>
          </p:cNvSpPr>
          <p:nvPr>
            <p:ph/>
          </p:nvPr>
        </p:nvSpPr>
        <p:spPr>
          <a:xfrm>
            <a:off x="323964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125" name="PlaceHolder 4"/>
          <p:cNvSpPr>
            <a:spLocks noGrp="1"/>
          </p:cNvSpPr>
          <p:nvPr>
            <p:ph/>
          </p:nvPr>
        </p:nvSpPr>
        <p:spPr>
          <a:xfrm>
            <a:off x="602208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126" name="PlaceHolder 5"/>
          <p:cNvSpPr>
            <a:spLocks noGrp="1"/>
          </p:cNvSpPr>
          <p:nvPr>
            <p:ph/>
          </p:nvPr>
        </p:nvSpPr>
        <p:spPr>
          <a:xfrm>
            <a:off x="45720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127" name="PlaceHolder 6"/>
          <p:cNvSpPr>
            <a:spLocks noGrp="1"/>
          </p:cNvSpPr>
          <p:nvPr>
            <p:ph/>
          </p:nvPr>
        </p:nvSpPr>
        <p:spPr>
          <a:xfrm>
            <a:off x="323964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128" name="PlaceHolder 7"/>
          <p:cNvSpPr>
            <a:spLocks noGrp="1"/>
          </p:cNvSpPr>
          <p:nvPr>
            <p:ph/>
          </p:nvPr>
        </p:nvSpPr>
        <p:spPr>
          <a:xfrm>
            <a:off x="602208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12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13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</p:spTree>
  </p:cSld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7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/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17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18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19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21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22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23" name="PlaceHolder 4"/>
          <p:cNvSpPr>
            <a:spLocks noGrp="1"/>
          </p:cNvSpPr>
          <p:nvPr>
            <p:ph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25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26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27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image" Target="../media/image1.png"/><Relationship Id="rId3" Type="http://schemas.openxmlformats.org/officeDocument/2006/relationships/slideLayout" Target="../slideLayouts/slideLayout1.xml"/><Relationship Id="rId4" Type="http://schemas.openxmlformats.org/officeDocument/2006/relationships/slideLayout" Target="../slideLayouts/slideLayout2.xml"/><Relationship Id="rId5" Type="http://schemas.openxmlformats.org/officeDocument/2006/relationships/slideLayout" Target="../slideLayouts/slideLayout3.xml"/><Relationship Id="rId6" Type="http://schemas.openxmlformats.org/officeDocument/2006/relationships/slideLayout" Target="../slideLayouts/slideLayout4.xml"/><Relationship Id="rId7" Type="http://schemas.openxmlformats.org/officeDocument/2006/relationships/slideLayout" Target="../slideLayouts/slideLayout5.xml"/><Relationship Id="rId8" Type="http://schemas.openxmlformats.org/officeDocument/2006/relationships/slideLayout" Target="../slideLayouts/slideLayout6.xml"/><Relationship Id="rId9" Type="http://schemas.openxmlformats.org/officeDocument/2006/relationships/slideLayout" Target="../slideLayouts/slideLayout7.xml"/><Relationship Id="rId10" Type="http://schemas.openxmlformats.org/officeDocument/2006/relationships/slideLayout" Target="../slideLayouts/slideLayout8.xml"/><Relationship Id="rId11" Type="http://schemas.openxmlformats.org/officeDocument/2006/relationships/slideLayout" Target="../slideLayouts/slideLayout9.xml"/><Relationship Id="rId12" Type="http://schemas.openxmlformats.org/officeDocument/2006/relationships/slideLayout" Target="../slideLayouts/slideLayout10.xml"/><Relationship Id="rId13" Type="http://schemas.openxmlformats.org/officeDocument/2006/relationships/slideLayout" Target="../slideLayouts/slideLayout11.xml"/><Relationship Id="rId14" Type="http://schemas.openxmlformats.org/officeDocument/2006/relationships/slideLayout" Target="../slideLayouts/slideLayout12.xml"/>
</Relationships>
</file>

<file path=ppt/slideMasters/_rels/slideMaster2.xml.rels><?xml version="1.0" encoding="UTF-8"?>
<Relationships xmlns="http://schemas.openxmlformats.org/package/2006/relationships"><Relationship Id="rId1" Type="http://schemas.openxmlformats.org/officeDocument/2006/relationships/theme" Target="../theme/theme2.xml"/><Relationship Id="rId2" Type="http://schemas.openxmlformats.org/officeDocument/2006/relationships/image" Target="../media/image1.png"/><Relationship Id="rId3" Type="http://schemas.openxmlformats.org/officeDocument/2006/relationships/slideLayout" Target="../slideLayouts/slideLayout13.xml"/><Relationship Id="rId4" Type="http://schemas.openxmlformats.org/officeDocument/2006/relationships/slideLayout" Target="../slideLayouts/slideLayout14.xml"/><Relationship Id="rId5" Type="http://schemas.openxmlformats.org/officeDocument/2006/relationships/slideLayout" Target="../slideLayouts/slideLayout15.xml"/><Relationship Id="rId6" Type="http://schemas.openxmlformats.org/officeDocument/2006/relationships/slideLayout" Target="../slideLayouts/slideLayout16.xml"/><Relationship Id="rId7" Type="http://schemas.openxmlformats.org/officeDocument/2006/relationships/slideLayout" Target="../slideLayouts/slideLayout17.xml"/><Relationship Id="rId8" Type="http://schemas.openxmlformats.org/officeDocument/2006/relationships/slideLayout" Target="../slideLayouts/slideLayout18.xml"/><Relationship Id="rId9" Type="http://schemas.openxmlformats.org/officeDocument/2006/relationships/slideLayout" Target="../slideLayouts/slideLayout19.xml"/><Relationship Id="rId10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21.xml"/><Relationship Id="rId12" Type="http://schemas.openxmlformats.org/officeDocument/2006/relationships/slideLayout" Target="../slideLayouts/slideLayout22.xml"/><Relationship Id="rId13" Type="http://schemas.openxmlformats.org/officeDocument/2006/relationships/slideLayout" Target="../slideLayouts/slideLayout23.xml"/><Relationship Id="rId14" Type="http://schemas.openxmlformats.org/officeDocument/2006/relationships/slideLayout" Target="../slideLayouts/slideLayout24.xml"/>
</Relationships>
</file>

<file path=ppt/slideMasters/_rels/slideMaster3.xml.rels><?xml version="1.0" encoding="UTF-8"?>
<Relationships xmlns="http://schemas.openxmlformats.org/package/2006/relationships"><Relationship Id="rId1" Type="http://schemas.openxmlformats.org/officeDocument/2006/relationships/theme" Target="../theme/theme3.xml"/><Relationship Id="rId2" Type="http://schemas.openxmlformats.org/officeDocument/2006/relationships/image" Target="../media/image1.png"/><Relationship Id="rId3" Type="http://schemas.openxmlformats.org/officeDocument/2006/relationships/slideLayout" Target="../slideLayouts/slideLayout25.xml"/><Relationship Id="rId4" Type="http://schemas.openxmlformats.org/officeDocument/2006/relationships/slideLayout" Target="../slideLayouts/slideLayout26.xml"/><Relationship Id="rId5" Type="http://schemas.openxmlformats.org/officeDocument/2006/relationships/slideLayout" Target="../slideLayouts/slideLayout27.xml"/><Relationship Id="rId6" Type="http://schemas.openxmlformats.org/officeDocument/2006/relationships/slideLayout" Target="../slideLayouts/slideLayout28.xml"/><Relationship Id="rId7" Type="http://schemas.openxmlformats.org/officeDocument/2006/relationships/slideLayout" Target="../slideLayouts/slideLayout29.xml"/><Relationship Id="rId8" Type="http://schemas.openxmlformats.org/officeDocument/2006/relationships/slideLayout" Target="../slideLayouts/slideLayout30.xml"/><Relationship Id="rId9" Type="http://schemas.openxmlformats.org/officeDocument/2006/relationships/slideLayout" Target="../slideLayouts/slideLayout31.xml"/><Relationship Id="rId10" Type="http://schemas.openxmlformats.org/officeDocument/2006/relationships/slideLayout" Target="../slideLayouts/slideLayout32.xml"/><Relationship Id="rId11" Type="http://schemas.openxmlformats.org/officeDocument/2006/relationships/slideLayout" Target="../slideLayouts/slideLayout33.xml"/><Relationship Id="rId12" Type="http://schemas.openxmlformats.org/officeDocument/2006/relationships/slideLayout" Target="../slideLayouts/slideLayout34.xml"/><Relationship Id="rId13" Type="http://schemas.openxmlformats.org/officeDocument/2006/relationships/slideLayout" Target="../slideLayouts/slideLayout35.xml"/><Relationship Id="rId14" Type="http://schemas.openxmlformats.org/officeDocument/2006/relationships/slideLayout" Target="../slideLayouts/slideLayout36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0" name="Connecteur droit 7"/>
          <p:cNvCxnSpPr/>
          <p:nvPr/>
        </p:nvCxnSpPr>
        <p:spPr>
          <a:xfrm flipV="1">
            <a:off x="0" y="0"/>
            <a:ext cx="720" cy="6858720"/>
          </a:xfrm>
          <a:prstGeom prst="straightConnector1">
            <a:avLst/>
          </a:prstGeom>
          <a:ln w="76200">
            <a:solidFill>
              <a:srgbClr val="f4b183"/>
            </a:solidFill>
            <a:round/>
          </a:ln>
        </p:spPr>
      </p:cxnSp>
      <p:sp>
        <p:nvSpPr>
          <p:cNvPr id="1" name="ZoneTexte 8"/>
          <p:cNvSpPr/>
          <p:nvPr/>
        </p:nvSpPr>
        <p:spPr>
          <a:xfrm>
            <a:off x="39240" y="346320"/>
            <a:ext cx="8481240" cy="5770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Webdings"/>
                <a:ea typeface="DejaVu Sans"/>
              </a:rPr>
              <a:t>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2" name="Rectangle 9"/>
          <p:cNvSpPr/>
          <p:nvPr/>
        </p:nvSpPr>
        <p:spPr>
          <a:xfrm>
            <a:off x="7888320" y="0"/>
            <a:ext cx="1255680" cy="3240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>
              <a:lnSpc>
                <a:spcPct val="100000"/>
              </a:lnSpc>
            </a:pPr>
            <a:r>
              <a:rPr b="0" lang="fr-FR" sz="1800" spc="-1" strike="noStrike">
                <a:solidFill>
                  <a:schemeClr val="lt1"/>
                </a:solidFill>
                <a:latin typeface="Calibri"/>
                <a:ea typeface="DejaVu Sans"/>
              </a:rPr>
              <a:t>Séance 104</a:t>
            </a:r>
            <a:endParaRPr b="0" lang="fr-FR" sz="1800" spc="-1" strike="noStrike">
              <a:latin typeface="Arial"/>
            </a:endParaRPr>
          </a:p>
        </p:txBody>
      </p:sp>
      <p:sp>
        <p:nvSpPr>
          <p:cNvPr id="3" name="Rectangle 10"/>
          <p:cNvSpPr/>
          <p:nvPr/>
        </p:nvSpPr>
        <p:spPr>
          <a:xfrm>
            <a:off x="39240" y="0"/>
            <a:ext cx="7849080" cy="32400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pic>
        <p:nvPicPr>
          <p:cNvPr id="4" name="Image 1" descr=""/>
          <p:cNvPicPr/>
          <p:nvPr/>
        </p:nvPicPr>
        <p:blipFill>
          <a:blip r:embed="rId2"/>
          <a:stretch/>
        </p:blipFill>
        <p:spPr>
          <a:xfrm>
            <a:off x="39240" y="6498000"/>
            <a:ext cx="518760" cy="359280"/>
          </a:xfrm>
          <a:prstGeom prst="rect">
            <a:avLst/>
          </a:prstGeom>
          <a:ln w="0">
            <a:noFill/>
          </a:ln>
        </p:spPr>
      </p:pic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r>
              <a:rPr b="0" lang="fr-FR" sz="4400" spc="-1" strike="noStrike">
                <a:latin typeface="Arial"/>
              </a:rPr>
              <a:t>Cliquez pour éditer le format du texte-titre</a:t>
            </a:r>
            <a:endParaRPr b="0" lang="fr-FR" sz="4400" spc="-1" strike="noStrike">
              <a:latin typeface="Arial"/>
            </a:endParaRPr>
          </a:p>
        </p:txBody>
      </p:sp>
      <p:sp>
        <p:nvSpPr>
          <p:cNvPr id="6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3200" spc="-1" strike="noStrike">
                <a:latin typeface="Arial"/>
              </a:rPr>
              <a:t>Cliquez pour éditer le format du plan de texte</a:t>
            </a:r>
            <a:endParaRPr b="0" lang="fr-FR" sz="3200" spc="-1" strike="noStrike"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fr-FR" sz="2800" spc="-1" strike="noStrike">
                <a:latin typeface="Arial"/>
              </a:rPr>
              <a:t>Second niveau de plan</a:t>
            </a:r>
            <a:endParaRPr b="0" lang="fr-FR" sz="2800" spc="-1" strike="noStrike"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400" spc="-1" strike="noStrike">
                <a:latin typeface="Arial"/>
              </a:rPr>
              <a:t>Troisième niveau de plan</a:t>
            </a:r>
            <a:endParaRPr b="0" lang="fr-FR" sz="2400" spc="-1" strike="noStrike"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fr-FR" sz="2000" spc="-1" strike="noStrike">
                <a:latin typeface="Arial"/>
              </a:rPr>
              <a:t>Quatrième niveau de plan</a:t>
            </a:r>
            <a:endParaRPr b="0" lang="fr-FR" sz="2000" spc="-1" strike="noStrike"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000" spc="-1" strike="noStrike">
                <a:latin typeface="Arial"/>
              </a:rPr>
              <a:t>Cinquième niveau de plan</a:t>
            </a:r>
            <a:endParaRPr b="0" lang="fr-FR" sz="2000" spc="-1" strike="noStrike"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000" spc="-1" strike="noStrike">
                <a:latin typeface="Arial"/>
              </a:rPr>
              <a:t>Sixième niveau de plan</a:t>
            </a:r>
            <a:endParaRPr b="0" lang="fr-FR" sz="2000" spc="-1" strike="noStrike"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000" spc="-1" strike="noStrike">
                <a:latin typeface="Arial"/>
              </a:rPr>
              <a:t>Septième niveau de plan</a:t>
            </a:r>
            <a:endParaRPr b="0" lang="fr-FR" sz="2000" spc="-1" strike="noStrike">
              <a:latin typeface="Arial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49" r:id="rId3"/>
    <p:sldLayoutId id="2147483650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  <p:sldLayoutId id="2147483660" r:id="rId14"/>
  </p:sldLayoutIdLst>
</p:sldMaster>
</file>

<file path=ppt/slideMasters/slideMaster2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3" name="Connecteur droit 7"/>
          <p:cNvCxnSpPr/>
          <p:nvPr/>
        </p:nvCxnSpPr>
        <p:spPr>
          <a:xfrm flipV="1">
            <a:off x="0" y="0"/>
            <a:ext cx="720" cy="6858720"/>
          </a:xfrm>
          <a:prstGeom prst="straightConnector1">
            <a:avLst/>
          </a:prstGeom>
          <a:ln w="76200">
            <a:solidFill>
              <a:srgbClr val="f4b183"/>
            </a:solidFill>
            <a:round/>
          </a:ln>
        </p:spPr>
      </p:cxnSp>
      <p:sp>
        <p:nvSpPr>
          <p:cNvPr id="44" name="ZoneTexte 8"/>
          <p:cNvSpPr/>
          <p:nvPr/>
        </p:nvSpPr>
        <p:spPr>
          <a:xfrm>
            <a:off x="39240" y="346320"/>
            <a:ext cx="8481240" cy="5770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Webdings"/>
                <a:ea typeface="DejaVu Sans"/>
              </a:rPr>
              <a:t>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45" name="Rectangle 9"/>
          <p:cNvSpPr/>
          <p:nvPr/>
        </p:nvSpPr>
        <p:spPr>
          <a:xfrm>
            <a:off x="7888320" y="0"/>
            <a:ext cx="1255680" cy="3240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>
              <a:lnSpc>
                <a:spcPct val="100000"/>
              </a:lnSpc>
            </a:pPr>
            <a:r>
              <a:rPr b="0" lang="fr-FR" sz="1800" spc="-1" strike="noStrike">
                <a:solidFill>
                  <a:schemeClr val="lt1"/>
                </a:solidFill>
                <a:latin typeface="Calibri"/>
                <a:ea typeface="DejaVu Sans"/>
              </a:rPr>
              <a:t>Séance 104</a:t>
            </a:r>
            <a:endParaRPr b="0" lang="fr-FR" sz="1800" spc="-1" strike="noStrike">
              <a:latin typeface="Arial"/>
            </a:endParaRPr>
          </a:p>
        </p:txBody>
      </p:sp>
      <p:sp>
        <p:nvSpPr>
          <p:cNvPr id="46" name="Rectangle 10"/>
          <p:cNvSpPr/>
          <p:nvPr/>
        </p:nvSpPr>
        <p:spPr>
          <a:xfrm>
            <a:off x="39240" y="0"/>
            <a:ext cx="7849080" cy="32400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pic>
        <p:nvPicPr>
          <p:cNvPr id="47" name="Image 1" descr=""/>
          <p:cNvPicPr/>
          <p:nvPr/>
        </p:nvPicPr>
        <p:blipFill>
          <a:blip r:embed="rId2"/>
          <a:stretch/>
        </p:blipFill>
        <p:spPr>
          <a:xfrm>
            <a:off x="39240" y="6498000"/>
            <a:ext cx="518760" cy="359280"/>
          </a:xfrm>
          <a:prstGeom prst="rect">
            <a:avLst/>
          </a:prstGeom>
          <a:ln w="0">
            <a:noFill/>
          </a:ln>
        </p:spPr>
      </p:pic>
      <p:sp>
        <p:nvSpPr>
          <p:cNvPr id="48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r>
              <a:rPr b="0" lang="fr-FR" sz="4400" spc="-1" strike="noStrike">
                <a:latin typeface="Arial"/>
              </a:rPr>
              <a:t>Cliquez pour éditer le format du texte-titre</a:t>
            </a:r>
            <a:endParaRPr b="0" lang="fr-FR" sz="4400" spc="-1" strike="noStrike">
              <a:latin typeface="Arial"/>
            </a:endParaRPr>
          </a:p>
        </p:txBody>
      </p:sp>
      <p:sp>
        <p:nvSpPr>
          <p:cNvPr id="49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3200" spc="-1" strike="noStrike">
                <a:latin typeface="Arial"/>
              </a:rPr>
              <a:t>Cliquez pour éditer le format du plan de texte</a:t>
            </a:r>
            <a:endParaRPr b="0" lang="fr-FR" sz="3200" spc="-1" strike="noStrike"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fr-FR" sz="2800" spc="-1" strike="noStrike">
                <a:latin typeface="Arial"/>
              </a:rPr>
              <a:t>Second niveau de plan</a:t>
            </a:r>
            <a:endParaRPr b="0" lang="fr-FR" sz="2800" spc="-1" strike="noStrike"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400" spc="-1" strike="noStrike">
                <a:latin typeface="Arial"/>
              </a:rPr>
              <a:t>Troisième niveau de plan</a:t>
            </a:r>
            <a:endParaRPr b="0" lang="fr-FR" sz="2400" spc="-1" strike="noStrike"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fr-FR" sz="2000" spc="-1" strike="noStrike">
                <a:latin typeface="Arial"/>
              </a:rPr>
              <a:t>Quatrième niveau de plan</a:t>
            </a:r>
            <a:endParaRPr b="0" lang="fr-FR" sz="2000" spc="-1" strike="noStrike"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000" spc="-1" strike="noStrike">
                <a:latin typeface="Arial"/>
              </a:rPr>
              <a:t>Cinquième niveau de plan</a:t>
            </a:r>
            <a:endParaRPr b="0" lang="fr-FR" sz="2000" spc="-1" strike="noStrike"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000" spc="-1" strike="noStrike">
                <a:latin typeface="Arial"/>
              </a:rPr>
              <a:t>Sixième niveau de plan</a:t>
            </a:r>
            <a:endParaRPr b="0" lang="fr-FR" sz="2000" spc="-1" strike="noStrike"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000" spc="-1" strike="noStrike">
                <a:latin typeface="Arial"/>
              </a:rPr>
              <a:t>Septième niveau de plan</a:t>
            </a:r>
            <a:endParaRPr b="0" lang="fr-FR" sz="2000" spc="-1" strike="noStrike">
              <a:latin typeface="Arial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  <p:sldLayoutId id="2147483671" r:id="rId12"/>
    <p:sldLayoutId id="2147483672" r:id="rId13"/>
    <p:sldLayoutId id="2147483673" r:id="rId14"/>
  </p:sldLayoutIdLst>
</p:sldMaster>
</file>

<file path=ppt/slideMasters/slideMaster3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6" name="Connecteur droit 7"/>
          <p:cNvCxnSpPr/>
          <p:nvPr/>
        </p:nvCxnSpPr>
        <p:spPr>
          <a:xfrm flipV="1">
            <a:off x="0" y="0"/>
            <a:ext cx="720" cy="6858720"/>
          </a:xfrm>
          <a:prstGeom prst="straightConnector1">
            <a:avLst/>
          </a:prstGeom>
          <a:ln w="76200">
            <a:solidFill>
              <a:srgbClr val="f4b183"/>
            </a:solidFill>
            <a:round/>
          </a:ln>
        </p:spPr>
      </p:cxnSp>
      <p:sp>
        <p:nvSpPr>
          <p:cNvPr id="87" name="ZoneTexte 8"/>
          <p:cNvSpPr/>
          <p:nvPr/>
        </p:nvSpPr>
        <p:spPr>
          <a:xfrm>
            <a:off x="39240" y="346320"/>
            <a:ext cx="8481240" cy="5770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Webdings"/>
                <a:ea typeface="DejaVu Sans"/>
              </a:rPr>
              <a:t>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88" name="Rectangle 9"/>
          <p:cNvSpPr/>
          <p:nvPr/>
        </p:nvSpPr>
        <p:spPr>
          <a:xfrm>
            <a:off x="7888320" y="0"/>
            <a:ext cx="1255680" cy="3240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>
              <a:lnSpc>
                <a:spcPct val="100000"/>
              </a:lnSpc>
            </a:pPr>
            <a:r>
              <a:rPr b="0" lang="fr-FR" sz="1800" spc="-1" strike="noStrike">
                <a:solidFill>
                  <a:schemeClr val="lt1"/>
                </a:solidFill>
                <a:latin typeface="Calibri"/>
                <a:ea typeface="DejaVu Sans"/>
              </a:rPr>
              <a:t>Séance 104</a:t>
            </a:r>
            <a:endParaRPr b="0" lang="fr-FR" sz="1800" spc="-1" strike="noStrike">
              <a:latin typeface="Arial"/>
            </a:endParaRPr>
          </a:p>
        </p:txBody>
      </p:sp>
      <p:sp>
        <p:nvSpPr>
          <p:cNvPr id="89" name="Rectangle 10"/>
          <p:cNvSpPr/>
          <p:nvPr/>
        </p:nvSpPr>
        <p:spPr>
          <a:xfrm>
            <a:off x="39240" y="0"/>
            <a:ext cx="7849080" cy="32400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pic>
        <p:nvPicPr>
          <p:cNvPr id="90" name="Image 1" descr=""/>
          <p:cNvPicPr/>
          <p:nvPr/>
        </p:nvPicPr>
        <p:blipFill>
          <a:blip r:embed="rId2"/>
          <a:stretch/>
        </p:blipFill>
        <p:spPr>
          <a:xfrm>
            <a:off x="39240" y="6498000"/>
            <a:ext cx="518760" cy="359280"/>
          </a:xfrm>
          <a:prstGeom prst="rect">
            <a:avLst/>
          </a:prstGeom>
          <a:ln w="0">
            <a:noFill/>
          </a:ln>
        </p:spPr>
      </p:pic>
      <p:sp>
        <p:nvSpPr>
          <p:cNvPr id="91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r>
              <a:rPr b="0" lang="fr-FR" sz="4400" spc="-1" strike="noStrike">
                <a:latin typeface="Arial"/>
              </a:rPr>
              <a:t>Cliquez pour éditer le format du texte-titre</a:t>
            </a:r>
            <a:endParaRPr b="0" lang="fr-FR" sz="4400" spc="-1" strike="noStrike">
              <a:latin typeface="Arial"/>
            </a:endParaRPr>
          </a:p>
        </p:txBody>
      </p:sp>
      <p:sp>
        <p:nvSpPr>
          <p:cNvPr id="92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3200" spc="-1" strike="noStrike">
                <a:latin typeface="Arial"/>
              </a:rPr>
              <a:t>Cliquez pour éditer le format du plan de texte</a:t>
            </a:r>
            <a:endParaRPr b="0" lang="fr-FR" sz="3200" spc="-1" strike="noStrike"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fr-FR" sz="2800" spc="-1" strike="noStrike">
                <a:latin typeface="Arial"/>
              </a:rPr>
              <a:t>Second niveau de plan</a:t>
            </a:r>
            <a:endParaRPr b="0" lang="fr-FR" sz="2800" spc="-1" strike="noStrike"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400" spc="-1" strike="noStrike">
                <a:latin typeface="Arial"/>
              </a:rPr>
              <a:t>Troisième niveau de plan</a:t>
            </a:r>
            <a:endParaRPr b="0" lang="fr-FR" sz="2400" spc="-1" strike="noStrike"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fr-FR" sz="2000" spc="-1" strike="noStrike">
                <a:latin typeface="Arial"/>
              </a:rPr>
              <a:t>Quatrième niveau de plan</a:t>
            </a:r>
            <a:endParaRPr b="0" lang="fr-FR" sz="2000" spc="-1" strike="noStrike"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000" spc="-1" strike="noStrike">
                <a:latin typeface="Arial"/>
              </a:rPr>
              <a:t>Cinquième niveau de plan</a:t>
            </a:r>
            <a:endParaRPr b="0" lang="fr-FR" sz="2000" spc="-1" strike="noStrike"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000" spc="-1" strike="noStrike">
                <a:latin typeface="Arial"/>
              </a:rPr>
              <a:t>Sixième niveau de plan</a:t>
            </a:r>
            <a:endParaRPr b="0" lang="fr-FR" sz="2000" spc="-1" strike="noStrike"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000" spc="-1" strike="noStrike">
                <a:latin typeface="Arial"/>
              </a:rPr>
              <a:t>Septième niveau de plan</a:t>
            </a:r>
            <a:endParaRPr b="0" lang="fr-FR" sz="2000" spc="-1" strike="noStrike">
              <a:latin typeface="Arial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  <p:sldLayoutId id="2147483685" r:id="rId13"/>
    <p:sldLayoutId id="2147483686" r:id="rId14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image" Target="../media/image2.png"/><Relationship Id="rId2" Type="http://schemas.openxmlformats.org/officeDocument/2006/relationships/slideLayout" Target="../slideLayouts/slideLayout1.xml"/>
</Relationships>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3.xml.rels><?xml version="1.0" encoding="UTF-8"?>
<Relationships xmlns="http://schemas.openxmlformats.org/package/2006/relationships"><Relationship Id="rId1" Type="http://schemas.openxmlformats.org/officeDocument/2006/relationships/image" Target="../media/image3.png"/><Relationship Id="rId2" Type="http://schemas.openxmlformats.org/officeDocument/2006/relationships/image" Target="../media/image4.png"/><Relationship Id="rId3" Type="http://schemas.openxmlformats.org/officeDocument/2006/relationships/image" Target="../media/image5.wmf"/><Relationship Id="rId4" Type="http://schemas.openxmlformats.org/officeDocument/2006/relationships/image" Target="../media/image6.png"/><Relationship Id="rId5" Type="http://schemas.openxmlformats.org/officeDocument/2006/relationships/slideLayout" Target="../slideLayouts/slideLayout1.xml"/>
</Relationships>
</file>

<file path=ppt/slides/_rels/slide4.xml.rels><?xml version="1.0" encoding="UTF-8"?>
<Relationships xmlns="http://schemas.openxmlformats.org/package/2006/relationships"><Relationship Id="rId1" Type="http://schemas.openxmlformats.org/officeDocument/2006/relationships/image" Target="../media/image3.png"/><Relationship Id="rId2" Type="http://schemas.openxmlformats.org/officeDocument/2006/relationships/image" Target="../media/image4.png"/><Relationship Id="rId3" Type="http://schemas.openxmlformats.org/officeDocument/2006/relationships/image" Target="../media/image5.wmf"/><Relationship Id="rId4" Type="http://schemas.openxmlformats.org/officeDocument/2006/relationships/image" Target="../media/image6.png"/><Relationship Id="rId5" Type="http://schemas.openxmlformats.org/officeDocument/2006/relationships/slideLayout" Target="../slideLayouts/slideLayout25.xml"/>
</Relationships>
</file>

<file path=ppt/slides/_rels/slide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5.xml"/>
</Relationships>
</file>

<file path=ppt/slides/_rels/slide6.xml.rels><?xml version="1.0" encoding="UTF-8"?>
<Relationships xmlns="http://schemas.openxmlformats.org/package/2006/relationships"><Relationship Id="rId1" Type="http://schemas.openxmlformats.org/officeDocument/2006/relationships/image" Target="../media/image3.png"/><Relationship Id="rId2" Type="http://schemas.openxmlformats.org/officeDocument/2006/relationships/image" Target="../media/image4.png"/><Relationship Id="rId3" Type="http://schemas.openxmlformats.org/officeDocument/2006/relationships/image" Target="../media/image5.wmf"/><Relationship Id="rId4" Type="http://schemas.openxmlformats.org/officeDocument/2006/relationships/image" Target="../media/image6.png"/><Relationship Id="rId5" Type="http://schemas.openxmlformats.org/officeDocument/2006/relationships/slideLayout" Target="../slideLayouts/slideLayout1.xml"/>
</Relationships>
</file>

<file path=ppt/slides/_rels/slide7.xml.rels><?xml version="1.0" encoding="UTF-8"?>
<Relationships xmlns="http://schemas.openxmlformats.org/package/2006/relationships"><Relationship Id="rId1" Type="http://schemas.openxmlformats.org/officeDocument/2006/relationships/image" Target="../media/image3.png"/><Relationship Id="rId2" Type="http://schemas.openxmlformats.org/officeDocument/2006/relationships/image" Target="../media/image4.png"/><Relationship Id="rId3" Type="http://schemas.openxmlformats.org/officeDocument/2006/relationships/image" Target="../media/image5.wmf"/><Relationship Id="rId4" Type="http://schemas.openxmlformats.org/officeDocument/2006/relationships/image" Target="../media/image6.png"/><Relationship Id="rId5" Type="http://schemas.openxmlformats.org/officeDocument/2006/relationships/slideLayout" Target="../slideLayouts/slideLayout25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160" cy="5407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rm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130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1120" cy="3672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131" name="Rectangle 5"/>
          <p:cNvSpPr/>
          <p:nvPr/>
        </p:nvSpPr>
        <p:spPr>
          <a:xfrm>
            <a:off x="0" y="317880"/>
            <a:ext cx="9143280" cy="652716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32" name="ZoneTexte 6"/>
          <p:cNvSpPr/>
          <p:nvPr/>
        </p:nvSpPr>
        <p:spPr>
          <a:xfrm>
            <a:off x="987120" y="2340000"/>
            <a:ext cx="7384320" cy="24660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endParaRPr b="0" lang="fr-FR" sz="2800" spc="-1" strike="noStrike">
              <a:latin typeface="Arial"/>
            </a:endParaRPr>
          </a:p>
          <a:p>
            <a:pPr marL="457200" indent="-457200">
              <a:lnSpc>
                <a:spcPct val="100000"/>
              </a:lnSpc>
              <a:buClr>
                <a:srgbClr val="ffffff"/>
              </a:buClr>
              <a:buFont typeface="Wingdings" charset="2"/>
              <a:buChar char=""/>
            </a:pPr>
            <a:r>
              <a:rPr b="1" lang="fr-FR" sz="3200" spc="-1" strike="noStrike">
                <a:solidFill>
                  <a:srgbClr val="ffffff"/>
                </a:solidFill>
                <a:latin typeface="Calibri"/>
                <a:ea typeface="DejaVu Sans"/>
              </a:rPr>
              <a:t>CE2 : Je résous des problèmes additifs, multiplicatifs.</a:t>
            </a:r>
            <a:endParaRPr b="0" lang="fr-FR" sz="3200" spc="-1" strike="noStrike">
              <a:latin typeface="Arial"/>
            </a:endParaRPr>
          </a:p>
          <a:p>
            <a:pPr marL="457200" indent="-457200">
              <a:lnSpc>
                <a:spcPct val="100000"/>
              </a:lnSpc>
              <a:buClr>
                <a:srgbClr val="ffffff"/>
              </a:buClr>
              <a:buFont typeface="Wingdings" charset="2"/>
              <a:buChar char=""/>
            </a:pPr>
            <a:endParaRPr b="0" lang="fr-FR" sz="3200" spc="-1" strike="noStrike">
              <a:latin typeface="Arial"/>
            </a:endParaRPr>
          </a:p>
          <a:p>
            <a:pPr marL="457200" indent="-457200">
              <a:lnSpc>
                <a:spcPct val="100000"/>
              </a:lnSpc>
              <a:buClr>
                <a:srgbClr val="ffffff"/>
              </a:buClr>
              <a:buFont typeface="Wingdings" charset="2"/>
              <a:buChar char=""/>
            </a:pPr>
            <a:r>
              <a:rPr b="1" lang="fr-FR" sz="3200" spc="-1" strike="noStrike">
                <a:solidFill>
                  <a:srgbClr val="ffffff"/>
                </a:solidFill>
                <a:latin typeface="Calibri"/>
                <a:ea typeface="DejaVu Sans"/>
              </a:rPr>
              <a:t>CM1 : Je résous des problèmes mixtes.</a:t>
            </a:r>
            <a:endParaRPr b="0" lang="fr-FR" sz="3200" spc="-1" strike="noStrike">
              <a:latin typeface="Arial"/>
            </a:endParaRPr>
          </a:p>
        </p:txBody>
      </p:sp>
      <p:pic>
        <p:nvPicPr>
          <p:cNvPr id="133" name="Image 7" descr=""/>
          <p:cNvPicPr/>
          <p:nvPr/>
        </p:nvPicPr>
        <p:blipFill>
          <a:blip r:embed="rId1"/>
          <a:stretch/>
        </p:blipFill>
        <p:spPr>
          <a:xfrm>
            <a:off x="3654360" y="558720"/>
            <a:ext cx="1834560" cy="126540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PlaceHolder 1"/>
          <p:cNvSpPr>
            <a:spLocks noGrp="1"/>
          </p:cNvSpPr>
          <p:nvPr>
            <p:ph type="title"/>
          </p:nvPr>
        </p:nvSpPr>
        <p:spPr>
          <a:xfrm>
            <a:off x="533160" y="198360"/>
            <a:ext cx="5659560" cy="75888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rmAutofit fontScale="80000"/>
          </a:bodyPr>
          <a:p>
            <a:pPr indent="0">
              <a:lnSpc>
                <a:spcPct val="150000"/>
              </a:lnSpc>
              <a:buNone/>
              <a:tabLst>
                <a:tab algn="l" pos="0"/>
              </a:tabLst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</a:rPr>
              <a:t>Cherchez la solution au problème.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135" name="ZoneTexte 2"/>
          <p:cNvSpPr/>
          <p:nvPr/>
        </p:nvSpPr>
        <p:spPr>
          <a:xfrm>
            <a:off x="180000" y="996480"/>
            <a:ext cx="8838720" cy="179676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2800" spc="-1" strike="noStrike">
                <a:solidFill>
                  <a:srgbClr val="000000"/>
                </a:solidFill>
                <a:latin typeface="Calibri"/>
                <a:ea typeface="Calibri"/>
              </a:rPr>
              <a:t>Les ouvriers refont l’autoroute. Ils ont 8 km à refaire. Ils font 800 mètres par jour. Cela fait une semaine qu’ils ont commencé. </a:t>
            </a:r>
            <a:endParaRPr b="0" i="1" lang="fr-FR" sz="2800" spc="-1" strike="noStrike">
              <a:solidFill>
                <a:srgbClr val="0070c0"/>
              </a:solidFill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fr-FR" sz="2800" spc="-1" strike="noStrike">
                <a:solidFill>
                  <a:srgbClr val="000000"/>
                </a:solidFill>
                <a:latin typeface="Calibri"/>
                <a:ea typeface="Calibri"/>
              </a:rPr>
              <a:t>Combien de jours reste-t-il avant la fin des travaux.</a:t>
            </a:r>
            <a:endParaRPr b="0" i="1" lang="fr-FR" sz="2800" spc="-1" strike="noStrike">
              <a:solidFill>
                <a:srgbClr val="0070c0"/>
              </a:solidFill>
              <a:latin typeface="Arial"/>
            </a:endParaRPr>
          </a:p>
        </p:txBody>
      </p:sp>
      <p:sp>
        <p:nvSpPr>
          <p:cNvPr id="136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1120" cy="3672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1/2</a:t>
            </a:r>
            <a:endParaRPr b="0" lang="fr-FR" sz="2000" spc="-1" strike="noStrike">
              <a:latin typeface="Arial"/>
            </a:endParaRPr>
          </a:p>
        </p:txBody>
      </p:sp>
      <p:sp>
        <p:nvSpPr>
          <p:cNvPr id="137" name="ZoneTexte 1"/>
          <p:cNvSpPr/>
          <p:nvPr/>
        </p:nvSpPr>
        <p:spPr>
          <a:xfrm>
            <a:off x="207720" y="4136400"/>
            <a:ext cx="8728200" cy="179676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2800" spc="-1" strike="noStrike">
                <a:solidFill>
                  <a:srgbClr val="000000"/>
                </a:solidFill>
                <a:latin typeface="Calibri"/>
                <a:ea typeface="Calibri"/>
              </a:rPr>
              <a:t>Les ouvriers refont l’autoroute. Ils ont 4,8 km à refaire. Ils font 200 mètres par jour. Cela fait une semaine qu’ils ont commencé.</a:t>
            </a:r>
            <a:endParaRPr b="0" i="1" lang="fr-FR" sz="2800" spc="-1" strike="noStrike">
              <a:solidFill>
                <a:srgbClr val="0070c0"/>
              </a:solidFill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fr-FR" sz="2800" spc="-1" strike="noStrike">
                <a:solidFill>
                  <a:srgbClr val="000000"/>
                </a:solidFill>
                <a:latin typeface="Calibri"/>
                <a:ea typeface="Calibri"/>
              </a:rPr>
              <a:t>Combien de jours reste-t-il avant la fin des travaux ? </a:t>
            </a:r>
            <a:endParaRPr b="0" i="1" lang="fr-FR" sz="2800" spc="-1" strike="noStrike">
              <a:solidFill>
                <a:srgbClr val="0070c0"/>
              </a:solidFill>
              <a:latin typeface="Arial"/>
            </a:endParaRPr>
          </a:p>
        </p:txBody>
      </p:sp>
      <p:sp>
        <p:nvSpPr>
          <p:cNvPr id="138" name=""/>
          <p:cNvSpPr/>
          <p:nvPr/>
        </p:nvSpPr>
        <p:spPr>
          <a:xfrm>
            <a:off x="8064720" y="360720"/>
            <a:ext cx="1075320" cy="53532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139" name=""/>
          <p:cNvSpPr/>
          <p:nvPr/>
        </p:nvSpPr>
        <p:spPr>
          <a:xfrm>
            <a:off x="7884720" y="3600720"/>
            <a:ext cx="1255320" cy="53532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140" name=""/>
          <p:cNvSpPr/>
          <p:nvPr/>
        </p:nvSpPr>
        <p:spPr>
          <a:xfrm flipH="1">
            <a:off x="0" y="3421440"/>
            <a:ext cx="9144000" cy="36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PlaceHolder 1"/>
          <p:cNvSpPr>
            <a:spLocks noGrp="1"/>
          </p:cNvSpPr>
          <p:nvPr>
            <p:ph type="title"/>
          </p:nvPr>
        </p:nvSpPr>
        <p:spPr>
          <a:xfrm>
            <a:off x="537120" y="217800"/>
            <a:ext cx="7886160" cy="75888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rmAutofit fontScale="81000"/>
          </a:bodyPr>
          <a:p>
            <a:pPr indent="0">
              <a:lnSpc>
                <a:spcPct val="150000"/>
              </a:lnSpc>
              <a:buNone/>
              <a:tabLst>
                <a:tab algn="l" pos="0"/>
              </a:tabLst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</a:rPr>
              <a:t>Je cherche en suivant les 4 étapes :</a:t>
            </a:r>
            <a:endParaRPr b="0" lang="fr-FR" sz="3600" spc="-1" strike="noStrike">
              <a:latin typeface="Arial"/>
            </a:endParaRPr>
          </a:p>
        </p:txBody>
      </p:sp>
      <p:pic>
        <p:nvPicPr>
          <p:cNvPr id="142" name="Image 2" descr=""/>
          <p:cNvPicPr/>
          <p:nvPr/>
        </p:nvPicPr>
        <p:blipFill>
          <a:blip r:embed="rId1"/>
          <a:srcRect l="0" t="0" r="33990" b="49780"/>
          <a:stretch/>
        </p:blipFill>
        <p:spPr>
          <a:xfrm>
            <a:off x="1248840" y="1197720"/>
            <a:ext cx="1885320" cy="971280"/>
          </a:xfrm>
          <a:prstGeom prst="rect">
            <a:avLst/>
          </a:prstGeom>
          <a:ln w="0">
            <a:noFill/>
          </a:ln>
        </p:spPr>
      </p:pic>
      <p:sp>
        <p:nvSpPr>
          <p:cNvPr id="143" name="Rectangle : coins arrondis 5"/>
          <p:cNvSpPr/>
          <p:nvPr/>
        </p:nvSpPr>
        <p:spPr>
          <a:xfrm>
            <a:off x="368280" y="1377000"/>
            <a:ext cx="613080" cy="613080"/>
          </a:xfrm>
          <a:prstGeom prst="roundRect">
            <a:avLst>
              <a:gd name="adj" fmla="val 16667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algn="tl" blurRad="50760" dir="2700000" dist="37674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rIns="0" tIns="0" bIns="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1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144" name="Rectangle : coins arrondis 6"/>
          <p:cNvSpPr/>
          <p:nvPr/>
        </p:nvSpPr>
        <p:spPr>
          <a:xfrm>
            <a:off x="368280" y="2781000"/>
            <a:ext cx="613080" cy="613080"/>
          </a:xfrm>
          <a:prstGeom prst="roundRect">
            <a:avLst>
              <a:gd name="adj" fmla="val 16667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algn="tl" blurRad="50760" dir="2700000" dist="37674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rIns="0" tIns="0" bIns="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2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145" name="Rectangle : coins arrondis 8"/>
          <p:cNvSpPr/>
          <p:nvPr/>
        </p:nvSpPr>
        <p:spPr>
          <a:xfrm>
            <a:off x="368280" y="4184640"/>
            <a:ext cx="613080" cy="613080"/>
          </a:xfrm>
          <a:prstGeom prst="roundRect">
            <a:avLst>
              <a:gd name="adj" fmla="val 16667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algn="tl" blurRad="50760" dir="2700000" dist="37674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rIns="0" tIns="0" bIns="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3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146" name="Rectangle : coins arrondis 10"/>
          <p:cNvSpPr/>
          <p:nvPr/>
        </p:nvSpPr>
        <p:spPr>
          <a:xfrm>
            <a:off x="368280" y="5588640"/>
            <a:ext cx="613080" cy="613080"/>
          </a:xfrm>
          <a:prstGeom prst="roundRect">
            <a:avLst>
              <a:gd name="adj" fmla="val 16667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algn="tl" blurRad="50760" dir="2700000" dist="37674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rIns="0" tIns="0" bIns="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4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147" name="ZoneTexte 11"/>
          <p:cNvSpPr/>
          <p:nvPr/>
        </p:nvSpPr>
        <p:spPr>
          <a:xfrm>
            <a:off x="3402000" y="1064520"/>
            <a:ext cx="5752440" cy="10645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c00000"/>
                </a:solidFill>
                <a:latin typeface="Calibri"/>
                <a:ea typeface="DejaVu Sans"/>
              </a:rPr>
              <a:t>Je cherche le nombre de jours restants.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148" name="ZoneTexte 17"/>
          <p:cNvSpPr/>
          <p:nvPr/>
        </p:nvSpPr>
        <p:spPr>
          <a:xfrm>
            <a:off x="3287880" y="5760000"/>
            <a:ext cx="5866560" cy="516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2800" spc="-1" strike="noStrike">
                <a:solidFill>
                  <a:srgbClr val="c00000"/>
                </a:solidFill>
                <a:latin typeface="Cursive standard"/>
                <a:ea typeface="DejaVu Sans"/>
              </a:rPr>
              <a:t>Il reste 3 jours de travaux.</a:t>
            </a:r>
            <a:endParaRPr b="0" lang="fr-FR" sz="2800" spc="-1" strike="noStrike">
              <a:latin typeface="Arial"/>
            </a:endParaRPr>
          </a:p>
        </p:txBody>
      </p:sp>
      <p:pic>
        <p:nvPicPr>
          <p:cNvPr id="149" name="Image 7" descr=""/>
          <p:cNvPicPr/>
          <p:nvPr/>
        </p:nvPicPr>
        <p:blipFill>
          <a:blip r:embed="rId2"/>
          <a:srcRect l="0" t="683" r="0" b="683"/>
          <a:stretch/>
        </p:blipFill>
        <p:spPr>
          <a:xfrm>
            <a:off x="1248840" y="5409360"/>
            <a:ext cx="1778760" cy="971280"/>
          </a:xfrm>
          <a:prstGeom prst="rect">
            <a:avLst/>
          </a:prstGeom>
          <a:ln w="0">
            <a:noFill/>
          </a:ln>
        </p:spPr>
      </p:pic>
      <p:pic>
        <p:nvPicPr>
          <p:cNvPr id="150" name="Image 19" descr=""/>
          <p:cNvPicPr/>
          <p:nvPr/>
        </p:nvPicPr>
        <p:blipFill>
          <a:blip r:embed="rId3"/>
          <a:srcRect l="20286" t="57748" r="42480" b="-71"/>
          <a:stretch/>
        </p:blipFill>
        <p:spPr>
          <a:xfrm>
            <a:off x="1248840" y="3938760"/>
            <a:ext cx="1792440" cy="1104480"/>
          </a:xfrm>
          <a:prstGeom prst="rect">
            <a:avLst/>
          </a:prstGeom>
          <a:ln w="0">
            <a:noFill/>
          </a:ln>
        </p:spPr>
      </p:pic>
      <p:sp>
        <p:nvSpPr>
          <p:cNvPr id="151" name="ZoneTexte 20"/>
          <p:cNvSpPr/>
          <p:nvPr/>
        </p:nvSpPr>
        <p:spPr>
          <a:xfrm>
            <a:off x="3420000" y="4140000"/>
            <a:ext cx="5634720" cy="516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2800" spc="-1" strike="noStrike">
                <a:solidFill>
                  <a:srgbClr val="c00000"/>
                </a:solidFill>
                <a:latin typeface="Calibri"/>
                <a:ea typeface="DejaVu Sans"/>
              </a:rPr>
              <a:t>800 × 7 = 5 600</a:t>
            </a:r>
            <a:endParaRPr b="0" lang="fr-FR" sz="2800" spc="-1" strike="noStrike">
              <a:latin typeface="Arial"/>
            </a:endParaRPr>
          </a:p>
        </p:txBody>
      </p:sp>
      <p:pic>
        <p:nvPicPr>
          <p:cNvPr id="152" name="Image 9" descr=""/>
          <p:cNvPicPr/>
          <p:nvPr/>
        </p:nvPicPr>
        <p:blipFill>
          <a:blip r:embed="rId4"/>
          <a:srcRect l="0" t="0" r="35587" b="49886"/>
          <a:stretch/>
        </p:blipFill>
        <p:spPr>
          <a:xfrm>
            <a:off x="1248840" y="2601720"/>
            <a:ext cx="1812600" cy="971280"/>
          </a:xfrm>
          <a:prstGeom prst="rect">
            <a:avLst/>
          </a:prstGeom>
          <a:ln w="0">
            <a:noFill/>
          </a:ln>
        </p:spPr>
      </p:pic>
      <p:sp>
        <p:nvSpPr>
          <p:cNvPr id="153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1120" cy="3672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1/2</a:t>
            </a:r>
            <a:endParaRPr b="0" lang="fr-FR" sz="2000" spc="-1" strike="noStrike">
              <a:latin typeface="Arial"/>
            </a:endParaRPr>
          </a:p>
        </p:txBody>
      </p:sp>
      <p:sp>
        <p:nvSpPr>
          <p:cNvPr id="154" name="ZoneTexte 14"/>
          <p:cNvSpPr/>
          <p:nvPr/>
        </p:nvSpPr>
        <p:spPr>
          <a:xfrm>
            <a:off x="3420000" y="2160000"/>
            <a:ext cx="5958000" cy="5778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c00000"/>
                </a:solidFill>
                <a:latin typeface="Calibri"/>
                <a:ea typeface="DejaVu Sans"/>
              </a:rPr>
              <a:t>Je représente le problème : 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155" name="Rectangle 3"/>
          <p:cNvSpPr/>
          <p:nvPr/>
        </p:nvSpPr>
        <p:spPr>
          <a:xfrm>
            <a:off x="3240000" y="2880000"/>
            <a:ext cx="5760000" cy="36000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1" lang="fr-FR" sz="1600" spc="-1" strike="noStrike">
                <a:solidFill>
                  <a:srgbClr val="000000"/>
                </a:solidFill>
                <a:latin typeface="Calibri"/>
                <a:ea typeface="DejaVu Sans"/>
              </a:rPr>
              <a:t>8 000</a:t>
            </a:r>
            <a:endParaRPr b="0" lang="fr-FR" sz="1600" spc="-1" strike="noStrike">
              <a:latin typeface="Arial"/>
            </a:endParaRPr>
          </a:p>
        </p:txBody>
      </p:sp>
      <p:sp>
        <p:nvSpPr>
          <p:cNvPr id="156" name="Rectangle 12"/>
          <p:cNvSpPr/>
          <p:nvPr/>
        </p:nvSpPr>
        <p:spPr>
          <a:xfrm>
            <a:off x="3240000" y="3240000"/>
            <a:ext cx="576000" cy="360000"/>
          </a:xfrm>
          <a:prstGeom prst="rect">
            <a:avLst/>
          </a:prstGeom>
          <a:solidFill>
            <a:schemeClr val="bg1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t">
            <a:noAutofit/>
          </a:bodyPr>
          <a:p>
            <a:r>
              <a:rPr b="0" lang="fr-FR" sz="1800" spc="-1" strike="noStrike">
                <a:latin typeface="Arial"/>
              </a:rPr>
              <a:t>800</a:t>
            </a:r>
            <a:endParaRPr b="0" lang="fr-FR" sz="1800" spc="-1" strike="noStrike">
              <a:latin typeface="Arial"/>
            </a:endParaRPr>
          </a:p>
        </p:txBody>
      </p:sp>
      <p:sp>
        <p:nvSpPr>
          <p:cNvPr id="157" name="Accolade fermante 13"/>
          <p:cNvSpPr/>
          <p:nvPr/>
        </p:nvSpPr>
        <p:spPr>
          <a:xfrm flipV="1" rot="5400000">
            <a:off x="8112600" y="2867400"/>
            <a:ext cx="154800" cy="1620000"/>
          </a:xfrm>
          <a:prstGeom prst="rightBrace">
            <a:avLst>
              <a:gd name="adj1" fmla="val 15742"/>
              <a:gd name="adj2" fmla="val 50000"/>
            </a:avLst>
          </a:prstGeom>
          <a:noFill/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58" name="Rectangle 15"/>
          <p:cNvSpPr/>
          <p:nvPr/>
        </p:nvSpPr>
        <p:spPr>
          <a:xfrm>
            <a:off x="8007480" y="3754800"/>
            <a:ext cx="272520" cy="298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2800" spc="-1" strike="noStrike">
                <a:solidFill>
                  <a:srgbClr val="000000"/>
                </a:solidFill>
                <a:latin typeface="Calibri"/>
                <a:ea typeface="DejaVu Sans"/>
              </a:rPr>
              <a:t>?</a:t>
            </a:r>
            <a:endParaRPr b="0" lang="fr-FR" sz="2800" spc="-1" strike="noStrike">
              <a:latin typeface="Arial"/>
            </a:endParaRPr>
          </a:p>
        </p:txBody>
      </p:sp>
      <p:sp>
        <p:nvSpPr>
          <p:cNvPr id="159" name=""/>
          <p:cNvSpPr/>
          <p:nvPr/>
        </p:nvSpPr>
        <p:spPr>
          <a:xfrm>
            <a:off x="8065080" y="361080"/>
            <a:ext cx="1075320" cy="53532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160" name="ZoneTexte 8"/>
          <p:cNvSpPr/>
          <p:nvPr/>
        </p:nvSpPr>
        <p:spPr>
          <a:xfrm>
            <a:off x="3420000" y="3742200"/>
            <a:ext cx="5634720" cy="516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2800" spc="-1" strike="noStrike">
                <a:solidFill>
                  <a:srgbClr val="c00000"/>
                </a:solidFill>
                <a:latin typeface="Calibri"/>
                <a:ea typeface="DejaVu Sans"/>
              </a:rPr>
              <a:t>8 km = 8 000 m</a:t>
            </a:r>
            <a:endParaRPr b="0" lang="fr-FR" sz="2800" spc="-1" strike="noStrike">
              <a:latin typeface="Arial"/>
            </a:endParaRPr>
          </a:p>
        </p:txBody>
      </p:sp>
      <p:sp>
        <p:nvSpPr>
          <p:cNvPr id="161" name="Rectangle 1"/>
          <p:cNvSpPr/>
          <p:nvPr/>
        </p:nvSpPr>
        <p:spPr>
          <a:xfrm>
            <a:off x="3816000" y="3240000"/>
            <a:ext cx="576000" cy="360000"/>
          </a:xfrm>
          <a:prstGeom prst="rect">
            <a:avLst/>
          </a:prstGeom>
          <a:solidFill>
            <a:schemeClr val="bg1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t">
            <a:noAutofit/>
          </a:bodyPr>
          <a:p>
            <a:r>
              <a:rPr b="0" lang="fr-FR" sz="1800" spc="-1" strike="noStrike">
                <a:latin typeface="Arial"/>
              </a:rPr>
              <a:t>800</a:t>
            </a:r>
            <a:endParaRPr b="0" lang="fr-FR" sz="1800" spc="-1" strike="noStrike">
              <a:latin typeface="Arial"/>
            </a:endParaRPr>
          </a:p>
        </p:txBody>
      </p:sp>
      <p:sp>
        <p:nvSpPr>
          <p:cNvPr id="162" name="Rectangle 2"/>
          <p:cNvSpPr/>
          <p:nvPr/>
        </p:nvSpPr>
        <p:spPr>
          <a:xfrm>
            <a:off x="4392000" y="3240000"/>
            <a:ext cx="576000" cy="360000"/>
          </a:xfrm>
          <a:prstGeom prst="rect">
            <a:avLst/>
          </a:prstGeom>
          <a:solidFill>
            <a:schemeClr val="bg1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t">
            <a:noAutofit/>
          </a:bodyPr>
          <a:p>
            <a:r>
              <a:rPr b="0" lang="fr-FR" sz="1800" spc="-1" strike="noStrike">
                <a:latin typeface="Arial"/>
              </a:rPr>
              <a:t>800</a:t>
            </a:r>
            <a:endParaRPr b="0" lang="fr-FR" sz="1800" spc="-1" strike="noStrike">
              <a:latin typeface="Arial"/>
            </a:endParaRPr>
          </a:p>
        </p:txBody>
      </p:sp>
      <p:sp>
        <p:nvSpPr>
          <p:cNvPr id="163" name="Rectangle 4"/>
          <p:cNvSpPr/>
          <p:nvPr/>
        </p:nvSpPr>
        <p:spPr>
          <a:xfrm>
            <a:off x="4968000" y="3240000"/>
            <a:ext cx="576000" cy="360000"/>
          </a:xfrm>
          <a:prstGeom prst="rect">
            <a:avLst/>
          </a:prstGeom>
          <a:solidFill>
            <a:schemeClr val="bg1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t">
            <a:noAutofit/>
          </a:bodyPr>
          <a:p>
            <a:r>
              <a:rPr b="0" lang="fr-FR" sz="1800" spc="-1" strike="noStrike">
                <a:latin typeface="Arial"/>
              </a:rPr>
              <a:t>800</a:t>
            </a:r>
            <a:endParaRPr b="0" lang="fr-FR" sz="1800" spc="-1" strike="noStrike">
              <a:latin typeface="Arial"/>
            </a:endParaRPr>
          </a:p>
        </p:txBody>
      </p:sp>
      <p:sp>
        <p:nvSpPr>
          <p:cNvPr id="164" name="Rectangle 6"/>
          <p:cNvSpPr/>
          <p:nvPr/>
        </p:nvSpPr>
        <p:spPr>
          <a:xfrm>
            <a:off x="5544000" y="3240000"/>
            <a:ext cx="576000" cy="360000"/>
          </a:xfrm>
          <a:prstGeom prst="rect">
            <a:avLst/>
          </a:prstGeom>
          <a:solidFill>
            <a:schemeClr val="bg1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t">
            <a:noAutofit/>
          </a:bodyPr>
          <a:p>
            <a:r>
              <a:rPr b="0" lang="fr-FR" sz="1800" spc="-1" strike="noStrike">
                <a:latin typeface="Arial"/>
              </a:rPr>
              <a:t>800</a:t>
            </a:r>
            <a:endParaRPr b="0" lang="fr-FR" sz="1800" spc="-1" strike="noStrike">
              <a:latin typeface="Arial"/>
            </a:endParaRPr>
          </a:p>
        </p:txBody>
      </p:sp>
      <p:sp>
        <p:nvSpPr>
          <p:cNvPr id="165" name="Rectangle 7"/>
          <p:cNvSpPr/>
          <p:nvPr/>
        </p:nvSpPr>
        <p:spPr>
          <a:xfrm>
            <a:off x="6120000" y="3240000"/>
            <a:ext cx="576000" cy="360000"/>
          </a:xfrm>
          <a:prstGeom prst="rect">
            <a:avLst/>
          </a:prstGeom>
          <a:solidFill>
            <a:schemeClr val="bg1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t">
            <a:noAutofit/>
          </a:bodyPr>
          <a:p>
            <a:r>
              <a:rPr b="0" lang="fr-FR" sz="1800" spc="-1" strike="noStrike">
                <a:latin typeface="Arial"/>
              </a:rPr>
              <a:t>800</a:t>
            </a:r>
            <a:endParaRPr b="0" lang="fr-FR" sz="1800" spc="-1" strike="noStrike">
              <a:latin typeface="Arial"/>
            </a:endParaRPr>
          </a:p>
        </p:txBody>
      </p:sp>
      <p:sp>
        <p:nvSpPr>
          <p:cNvPr id="166" name="Rectangle 8"/>
          <p:cNvSpPr/>
          <p:nvPr/>
        </p:nvSpPr>
        <p:spPr>
          <a:xfrm>
            <a:off x="6696000" y="3240000"/>
            <a:ext cx="576000" cy="360000"/>
          </a:xfrm>
          <a:prstGeom prst="rect">
            <a:avLst/>
          </a:prstGeom>
          <a:solidFill>
            <a:schemeClr val="bg1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t">
            <a:noAutofit/>
          </a:bodyPr>
          <a:p>
            <a:r>
              <a:rPr b="0" lang="fr-FR" sz="1800" spc="-1" strike="noStrike">
                <a:latin typeface="Arial"/>
              </a:rPr>
              <a:t>800</a:t>
            </a:r>
            <a:endParaRPr b="0" lang="fr-FR" sz="1800" spc="-1" strike="noStrike">
              <a:latin typeface="Arial"/>
            </a:endParaRPr>
          </a:p>
        </p:txBody>
      </p:sp>
      <p:sp>
        <p:nvSpPr>
          <p:cNvPr id="167" name="ZoneTexte 9"/>
          <p:cNvSpPr/>
          <p:nvPr/>
        </p:nvSpPr>
        <p:spPr>
          <a:xfrm>
            <a:off x="3420000" y="4500000"/>
            <a:ext cx="5634720" cy="516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2800" spc="-1" strike="noStrike">
                <a:solidFill>
                  <a:srgbClr val="c00000"/>
                </a:solidFill>
                <a:latin typeface="Calibri"/>
                <a:ea typeface="DejaVu Sans"/>
              </a:rPr>
              <a:t>8 000 – 5 600 = 2 400</a:t>
            </a:r>
            <a:endParaRPr b="0" lang="fr-FR" sz="2800" spc="-1" strike="noStrike">
              <a:latin typeface="Arial"/>
            </a:endParaRPr>
          </a:p>
        </p:txBody>
      </p:sp>
      <p:sp>
        <p:nvSpPr>
          <p:cNvPr id="168" name="ZoneTexte 13"/>
          <p:cNvSpPr/>
          <p:nvPr/>
        </p:nvSpPr>
        <p:spPr>
          <a:xfrm>
            <a:off x="3420000" y="5040000"/>
            <a:ext cx="5634720" cy="516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2800" spc="-1" strike="noStrike">
                <a:solidFill>
                  <a:srgbClr val="c00000"/>
                </a:solidFill>
                <a:latin typeface="Calibri"/>
                <a:ea typeface="DejaVu Sans"/>
              </a:rPr>
              <a:t>800 </a:t>
            </a:r>
            <a:r>
              <a:rPr b="0" lang="fr-FR" sz="2800" spc="-1" strike="noStrike">
                <a:solidFill>
                  <a:srgbClr val="c00000"/>
                </a:solidFill>
                <a:latin typeface="Calibri"/>
                <a:ea typeface="DejaVu Sans"/>
              </a:rPr>
              <a:t>× 3 = 2 400</a:t>
            </a:r>
            <a:endParaRPr b="0" lang="fr-FR" sz="28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7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2" dur="5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43" dur="20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PlaceHolder 1"/>
          <p:cNvSpPr>
            <a:spLocks noGrp="1"/>
          </p:cNvSpPr>
          <p:nvPr>
            <p:ph type="title"/>
          </p:nvPr>
        </p:nvSpPr>
        <p:spPr>
          <a:xfrm>
            <a:off x="537120" y="217800"/>
            <a:ext cx="6482880" cy="75888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rmAutofit fontScale="80000"/>
          </a:bodyPr>
          <a:p>
            <a:pPr indent="0">
              <a:lnSpc>
                <a:spcPct val="150000"/>
              </a:lnSpc>
              <a:buNone/>
              <a:tabLst>
                <a:tab algn="l" pos="0"/>
              </a:tabLst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</a:rPr>
              <a:t>Je cherche en suivant les 4 étapes :</a:t>
            </a:r>
            <a:endParaRPr b="0" lang="fr-FR" sz="3600" spc="-1" strike="noStrike">
              <a:latin typeface="Arial"/>
            </a:endParaRPr>
          </a:p>
        </p:txBody>
      </p:sp>
      <p:pic>
        <p:nvPicPr>
          <p:cNvPr id="170" name="Image 6" descr=""/>
          <p:cNvPicPr/>
          <p:nvPr/>
        </p:nvPicPr>
        <p:blipFill>
          <a:blip r:embed="rId1"/>
          <a:srcRect l="0" t="0" r="33990" b="49780"/>
          <a:stretch/>
        </p:blipFill>
        <p:spPr>
          <a:xfrm>
            <a:off x="1248840" y="1197720"/>
            <a:ext cx="1885320" cy="971280"/>
          </a:xfrm>
          <a:prstGeom prst="rect">
            <a:avLst/>
          </a:prstGeom>
          <a:ln w="0">
            <a:noFill/>
          </a:ln>
        </p:spPr>
      </p:pic>
      <p:sp>
        <p:nvSpPr>
          <p:cNvPr id="171" name="Rectangle : coins arrondis 7"/>
          <p:cNvSpPr/>
          <p:nvPr/>
        </p:nvSpPr>
        <p:spPr>
          <a:xfrm>
            <a:off x="368280" y="1377000"/>
            <a:ext cx="613080" cy="613080"/>
          </a:xfrm>
          <a:prstGeom prst="roundRect">
            <a:avLst>
              <a:gd name="adj" fmla="val 16667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algn="tl" blurRad="50760" dir="2700000" dist="37674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rIns="0" tIns="0" bIns="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1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172" name="Rectangle : coins arrondis 9"/>
          <p:cNvSpPr/>
          <p:nvPr/>
        </p:nvSpPr>
        <p:spPr>
          <a:xfrm>
            <a:off x="368280" y="2781000"/>
            <a:ext cx="613080" cy="613080"/>
          </a:xfrm>
          <a:prstGeom prst="roundRect">
            <a:avLst>
              <a:gd name="adj" fmla="val 16667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algn="tl" blurRad="50760" dir="2700000" dist="37674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rIns="0" tIns="0" bIns="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2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173" name="Rectangle : coins arrondis 11"/>
          <p:cNvSpPr/>
          <p:nvPr/>
        </p:nvSpPr>
        <p:spPr>
          <a:xfrm>
            <a:off x="368280" y="4184640"/>
            <a:ext cx="613080" cy="613080"/>
          </a:xfrm>
          <a:prstGeom prst="roundRect">
            <a:avLst>
              <a:gd name="adj" fmla="val 16667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algn="tl" blurRad="50760" dir="2700000" dist="37674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rIns="0" tIns="0" bIns="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3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174" name="Rectangle : coins arrondis 12"/>
          <p:cNvSpPr/>
          <p:nvPr/>
        </p:nvSpPr>
        <p:spPr>
          <a:xfrm>
            <a:off x="368280" y="5588640"/>
            <a:ext cx="613080" cy="613080"/>
          </a:xfrm>
          <a:prstGeom prst="roundRect">
            <a:avLst>
              <a:gd name="adj" fmla="val 16667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algn="tl" blurRad="50760" dir="2700000" dist="37674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rIns="0" tIns="0" bIns="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4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175" name="ZoneTexte 10"/>
          <p:cNvSpPr/>
          <p:nvPr/>
        </p:nvSpPr>
        <p:spPr>
          <a:xfrm>
            <a:off x="3402000" y="1064520"/>
            <a:ext cx="5752440" cy="10645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c00000"/>
                </a:solidFill>
                <a:latin typeface="Calibri"/>
                <a:ea typeface="DejaVu Sans"/>
              </a:rPr>
              <a:t>Je cherche le nombre de jours restants.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176" name="ZoneTexte 12"/>
          <p:cNvSpPr/>
          <p:nvPr/>
        </p:nvSpPr>
        <p:spPr>
          <a:xfrm>
            <a:off x="3287880" y="5760000"/>
            <a:ext cx="5866560" cy="516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2800" spc="-1" strike="noStrike">
                <a:solidFill>
                  <a:srgbClr val="c00000"/>
                </a:solidFill>
                <a:latin typeface="Cursive standard"/>
                <a:ea typeface="DejaVu Sans"/>
              </a:rPr>
              <a:t>Il reste 17 jours de travaux.</a:t>
            </a:r>
            <a:endParaRPr b="0" lang="fr-FR" sz="2800" spc="-1" strike="noStrike">
              <a:latin typeface="Arial"/>
            </a:endParaRPr>
          </a:p>
        </p:txBody>
      </p:sp>
      <p:pic>
        <p:nvPicPr>
          <p:cNvPr id="177" name="Image 8" descr=""/>
          <p:cNvPicPr/>
          <p:nvPr/>
        </p:nvPicPr>
        <p:blipFill>
          <a:blip r:embed="rId2"/>
          <a:srcRect l="0" t="683" r="0" b="683"/>
          <a:stretch/>
        </p:blipFill>
        <p:spPr>
          <a:xfrm>
            <a:off x="1248840" y="5409360"/>
            <a:ext cx="1778760" cy="971280"/>
          </a:xfrm>
          <a:prstGeom prst="rect">
            <a:avLst/>
          </a:prstGeom>
          <a:ln w="0">
            <a:noFill/>
          </a:ln>
        </p:spPr>
      </p:pic>
      <p:pic>
        <p:nvPicPr>
          <p:cNvPr id="178" name="Image 10" descr=""/>
          <p:cNvPicPr/>
          <p:nvPr/>
        </p:nvPicPr>
        <p:blipFill>
          <a:blip r:embed="rId3"/>
          <a:srcRect l="20286" t="57748" r="42480" b="-71"/>
          <a:stretch/>
        </p:blipFill>
        <p:spPr>
          <a:xfrm>
            <a:off x="1248840" y="3938760"/>
            <a:ext cx="1792440" cy="1104480"/>
          </a:xfrm>
          <a:prstGeom prst="rect">
            <a:avLst/>
          </a:prstGeom>
          <a:ln w="0">
            <a:noFill/>
          </a:ln>
        </p:spPr>
      </p:pic>
      <p:sp>
        <p:nvSpPr>
          <p:cNvPr id="179" name="ZoneTexte 15"/>
          <p:cNvSpPr/>
          <p:nvPr/>
        </p:nvSpPr>
        <p:spPr>
          <a:xfrm>
            <a:off x="3420000" y="4140000"/>
            <a:ext cx="5634720" cy="516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2800" spc="-1" strike="noStrike">
                <a:solidFill>
                  <a:srgbClr val="c00000"/>
                </a:solidFill>
                <a:latin typeface="Calibri"/>
                <a:ea typeface="DejaVu Sans"/>
              </a:rPr>
              <a:t>200 × 7 = 1 400</a:t>
            </a:r>
            <a:endParaRPr b="0" lang="fr-FR" sz="2800" spc="-1" strike="noStrike">
              <a:latin typeface="Arial"/>
            </a:endParaRPr>
          </a:p>
        </p:txBody>
      </p:sp>
      <p:pic>
        <p:nvPicPr>
          <p:cNvPr id="180" name="Image 11" descr=""/>
          <p:cNvPicPr/>
          <p:nvPr/>
        </p:nvPicPr>
        <p:blipFill>
          <a:blip r:embed="rId4"/>
          <a:srcRect l="0" t="0" r="35587" b="49886"/>
          <a:stretch/>
        </p:blipFill>
        <p:spPr>
          <a:xfrm>
            <a:off x="1248840" y="2601720"/>
            <a:ext cx="1812600" cy="971280"/>
          </a:xfrm>
          <a:prstGeom prst="rect">
            <a:avLst/>
          </a:prstGeom>
          <a:ln w="0">
            <a:noFill/>
          </a:ln>
        </p:spPr>
      </p:pic>
      <p:sp>
        <p:nvSpPr>
          <p:cNvPr id="181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1120" cy="3672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1/2</a:t>
            </a:r>
            <a:endParaRPr b="0" lang="fr-FR" sz="2000" spc="-1" strike="noStrike">
              <a:latin typeface="Arial"/>
            </a:endParaRPr>
          </a:p>
        </p:txBody>
      </p:sp>
      <p:sp>
        <p:nvSpPr>
          <p:cNvPr id="182" name="ZoneTexte 16"/>
          <p:cNvSpPr/>
          <p:nvPr/>
        </p:nvSpPr>
        <p:spPr>
          <a:xfrm>
            <a:off x="3420000" y="2160000"/>
            <a:ext cx="5958000" cy="5778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c00000"/>
                </a:solidFill>
                <a:latin typeface="Calibri"/>
                <a:ea typeface="DejaVu Sans"/>
              </a:rPr>
              <a:t>Je représente le problème : 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183" name="Rectangle 19"/>
          <p:cNvSpPr/>
          <p:nvPr/>
        </p:nvSpPr>
        <p:spPr>
          <a:xfrm>
            <a:off x="3240000" y="2880000"/>
            <a:ext cx="5760000" cy="36000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1" lang="fr-FR" sz="1600" spc="-1" strike="noStrike">
                <a:solidFill>
                  <a:srgbClr val="000000"/>
                </a:solidFill>
                <a:latin typeface="Calibri"/>
                <a:ea typeface="DejaVu Sans"/>
              </a:rPr>
              <a:t>4 800</a:t>
            </a:r>
            <a:endParaRPr b="0" lang="fr-FR" sz="1600" spc="-1" strike="noStrike">
              <a:latin typeface="Arial"/>
            </a:endParaRPr>
          </a:p>
        </p:txBody>
      </p:sp>
      <p:sp>
        <p:nvSpPr>
          <p:cNvPr id="184" name="Rectangle 20"/>
          <p:cNvSpPr/>
          <p:nvPr/>
        </p:nvSpPr>
        <p:spPr>
          <a:xfrm>
            <a:off x="3240000" y="3240000"/>
            <a:ext cx="576000" cy="360000"/>
          </a:xfrm>
          <a:prstGeom prst="rect">
            <a:avLst/>
          </a:prstGeom>
          <a:solidFill>
            <a:schemeClr val="bg1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t">
            <a:noAutofit/>
          </a:bodyPr>
          <a:p>
            <a:r>
              <a:rPr b="0" lang="fr-FR" sz="1800" spc="-1" strike="noStrike">
                <a:latin typeface="Arial"/>
              </a:rPr>
              <a:t>200</a:t>
            </a:r>
            <a:endParaRPr b="0" lang="fr-FR" sz="1800" spc="-1" strike="noStrike">
              <a:latin typeface="Arial"/>
            </a:endParaRPr>
          </a:p>
        </p:txBody>
      </p:sp>
      <p:sp>
        <p:nvSpPr>
          <p:cNvPr id="185" name="Accolade fermante 2"/>
          <p:cNvSpPr/>
          <p:nvPr/>
        </p:nvSpPr>
        <p:spPr>
          <a:xfrm flipV="1" rot="5400000">
            <a:off x="8112600" y="2867400"/>
            <a:ext cx="154800" cy="1620000"/>
          </a:xfrm>
          <a:prstGeom prst="rightBrace">
            <a:avLst>
              <a:gd name="adj1" fmla="val 15742"/>
              <a:gd name="adj2" fmla="val 50000"/>
            </a:avLst>
          </a:prstGeom>
          <a:noFill/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86" name="Rectangle 22"/>
          <p:cNvSpPr/>
          <p:nvPr/>
        </p:nvSpPr>
        <p:spPr>
          <a:xfrm>
            <a:off x="8007480" y="3754800"/>
            <a:ext cx="272520" cy="298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2800" spc="-1" strike="noStrike">
                <a:solidFill>
                  <a:srgbClr val="000000"/>
                </a:solidFill>
                <a:latin typeface="Calibri"/>
                <a:ea typeface="DejaVu Sans"/>
              </a:rPr>
              <a:t>?</a:t>
            </a:r>
            <a:endParaRPr b="0" lang="fr-FR" sz="2800" spc="-1" strike="noStrike">
              <a:latin typeface="Arial"/>
            </a:endParaRPr>
          </a:p>
        </p:txBody>
      </p:sp>
      <p:sp>
        <p:nvSpPr>
          <p:cNvPr id="187" name=""/>
          <p:cNvSpPr/>
          <p:nvPr/>
        </p:nvSpPr>
        <p:spPr>
          <a:xfrm>
            <a:off x="7920000" y="361080"/>
            <a:ext cx="1152000" cy="53640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188" name="ZoneTexte 19"/>
          <p:cNvSpPr/>
          <p:nvPr/>
        </p:nvSpPr>
        <p:spPr>
          <a:xfrm>
            <a:off x="3420000" y="3742200"/>
            <a:ext cx="5634720" cy="516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2800" spc="-1" strike="noStrike">
                <a:solidFill>
                  <a:srgbClr val="c00000"/>
                </a:solidFill>
                <a:latin typeface="Calibri"/>
                <a:ea typeface="DejaVu Sans"/>
              </a:rPr>
              <a:t>4,8 km = 4 800 m</a:t>
            </a:r>
            <a:endParaRPr b="0" lang="fr-FR" sz="2800" spc="-1" strike="noStrike">
              <a:latin typeface="Arial"/>
            </a:endParaRPr>
          </a:p>
        </p:txBody>
      </p:sp>
      <p:sp>
        <p:nvSpPr>
          <p:cNvPr id="189" name="Rectangle 27"/>
          <p:cNvSpPr/>
          <p:nvPr/>
        </p:nvSpPr>
        <p:spPr>
          <a:xfrm>
            <a:off x="3816000" y="3240000"/>
            <a:ext cx="576000" cy="360000"/>
          </a:xfrm>
          <a:prstGeom prst="rect">
            <a:avLst/>
          </a:prstGeom>
          <a:solidFill>
            <a:schemeClr val="bg1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t">
            <a:noAutofit/>
          </a:bodyPr>
          <a:p>
            <a:r>
              <a:rPr b="0" lang="fr-FR" sz="1800" spc="-1" strike="noStrike">
                <a:latin typeface="Arial"/>
              </a:rPr>
              <a:t>200</a:t>
            </a:r>
            <a:endParaRPr b="0" lang="fr-FR" sz="1800" spc="-1" strike="noStrike">
              <a:latin typeface="Arial"/>
            </a:endParaRPr>
          </a:p>
        </p:txBody>
      </p:sp>
      <p:sp>
        <p:nvSpPr>
          <p:cNvPr id="190" name="Rectangle 28"/>
          <p:cNvSpPr/>
          <p:nvPr/>
        </p:nvSpPr>
        <p:spPr>
          <a:xfrm>
            <a:off x="4392000" y="3240000"/>
            <a:ext cx="576000" cy="360000"/>
          </a:xfrm>
          <a:prstGeom prst="rect">
            <a:avLst/>
          </a:prstGeom>
          <a:solidFill>
            <a:schemeClr val="bg1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t">
            <a:noAutofit/>
          </a:bodyPr>
          <a:p>
            <a:r>
              <a:rPr b="0" lang="fr-FR" sz="1800" spc="-1" strike="noStrike">
                <a:latin typeface="Arial"/>
              </a:rPr>
              <a:t>200</a:t>
            </a:r>
            <a:endParaRPr b="0" lang="fr-FR" sz="1800" spc="-1" strike="noStrike">
              <a:latin typeface="Arial"/>
            </a:endParaRPr>
          </a:p>
        </p:txBody>
      </p:sp>
      <p:sp>
        <p:nvSpPr>
          <p:cNvPr id="191" name="Rectangle 29"/>
          <p:cNvSpPr/>
          <p:nvPr/>
        </p:nvSpPr>
        <p:spPr>
          <a:xfrm>
            <a:off x="4968000" y="3240000"/>
            <a:ext cx="576000" cy="360000"/>
          </a:xfrm>
          <a:prstGeom prst="rect">
            <a:avLst/>
          </a:prstGeom>
          <a:solidFill>
            <a:schemeClr val="bg1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t">
            <a:noAutofit/>
          </a:bodyPr>
          <a:p>
            <a:r>
              <a:rPr b="0" lang="fr-FR" sz="1800" spc="-1" strike="noStrike">
                <a:latin typeface="Arial"/>
              </a:rPr>
              <a:t>200</a:t>
            </a:r>
            <a:endParaRPr b="0" lang="fr-FR" sz="1800" spc="-1" strike="noStrike">
              <a:latin typeface="Arial"/>
            </a:endParaRPr>
          </a:p>
        </p:txBody>
      </p:sp>
      <p:sp>
        <p:nvSpPr>
          <p:cNvPr id="192" name="Rectangle 30"/>
          <p:cNvSpPr/>
          <p:nvPr/>
        </p:nvSpPr>
        <p:spPr>
          <a:xfrm>
            <a:off x="5544000" y="3240000"/>
            <a:ext cx="576000" cy="360000"/>
          </a:xfrm>
          <a:prstGeom prst="rect">
            <a:avLst/>
          </a:prstGeom>
          <a:solidFill>
            <a:schemeClr val="bg1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t">
            <a:noAutofit/>
          </a:bodyPr>
          <a:p>
            <a:r>
              <a:rPr b="0" lang="fr-FR" sz="1800" spc="-1" strike="noStrike">
                <a:latin typeface="Arial"/>
              </a:rPr>
              <a:t>200</a:t>
            </a:r>
            <a:endParaRPr b="0" lang="fr-FR" sz="1800" spc="-1" strike="noStrike">
              <a:latin typeface="Arial"/>
            </a:endParaRPr>
          </a:p>
        </p:txBody>
      </p:sp>
      <p:sp>
        <p:nvSpPr>
          <p:cNvPr id="193" name="Rectangle 31"/>
          <p:cNvSpPr/>
          <p:nvPr/>
        </p:nvSpPr>
        <p:spPr>
          <a:xfrm>
            <a:off x="6120000" y="3240000"/>
            <a:ext cx="576000" cy="360000"/>
          </a:xfrm>
          <a:prstGeom prst="rect">
            <a:avLst/>
          </a:prstGeom>
          <a:solidFill>
            <a:schemeClr val="bg1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t">
            <a:noAutofit/>
          </a:bodyPr>
          <a:p>
            <a:r>
              <a:rPr b="0" lang="fr-FR" sz="1800" spc="-1" strike="noStrike">
                <a:latin typeface="Arial"/>
              </a:rPr>
              <a:t>200</a:t>
            </a:r>
            <a:endParaRPr b="0" lang="fr-FR" sz="1800" spc="-1" strike="noStrike">
              <a:latin typeface="Arial"/>
            </a:endParaRPr>
          </a:p>
        </p:txBody>
      </p:sp>
      <p:sp>
        <p:nvSpPr>
          <p:cNvPr id="194" name="Rectangle 32"/>
          <p:cNvSpPr/>
          <p:nvPr/>
        </p:nvSpPr>
        <p:spPr>
          <a:xfrm>
            <a:off x="6696000" y="3240000"/>
            <a:ext cx="576000" cy="360000"/>
          </a:xfrm>
          <a:prstGeom prst="rect">
            <a:avLst/>
          </a:prstGeom>
          <a:solidFill>
            <a:schemeClr val="bg1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t">
            <a:noAutofit/>
          </a:bodyPr>
          <a:p>
            <a:r>
              <a:rPr b="0" lang="fr-FR" sz="1800" spc="-1" strike="noStrike">
                <a:latin typeface="Arial"/>
              </a:rPr>
              <a:t>200</a:t>
            </a:r>
            <a:endParaRPr b="0" lang="fr-FR" sz="1800" spc="-1" strike="noStrike">
              <a:latin typeface="Arial"/>
            </a:endParaRPr>
          </a:p>
        </p:txBody>
      </p:sp>
      <p:sp>
        <p:nvSpPr>
          <p:cNvPr id="195" name="ZoneTexte 21"/>
          <p:cNvSpPr/>
          <p:nvPr/>
        </p:nvSpPr>
        <p:spPr>
          <a:xfrm>
            <a:off x="3420000" y="4500000"/>
            <a:ext cx="5634720" cy="516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2800" spc="-1" strike="noStrike">
                <a:solidFill>
                  <a:srgbClr val="c00000"/>
                </a:solidFill>
                <a:latin typeface="Calibri"/>
                <a:ea typeface="DejaVu Sans"/>
              </a:rPr>
              <a:t>4 800 – 1 400 = 3 400</a:t>
            </a:r>
            <a:endParaRPr b="0" lang="fr-FR" sz="2800" spc="-1" strike="noStrike">
              <a:latin typeface="Arial"/>
            </a:endParaRPr>
          </a:p>
        </p:txBody>
      </p:sp>
      <p:sp>
        <p:nvSpPr>
          <p:cNvPr id="196" name="ZoneTexte 22"/>
          <p:cNvSpPr/>
          <p:nvPr/>
        </p:nvSpPr>
        <p:spPr>
          <a:xfrm>
            <a:off x="3420000" y="5040000"/>
            <a:ext cx="5634720" cy="516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2800" spc="-1" strike="noStrike">
                <a:solidFill>
                  <a:srgbClr val="c00000"/>
                </a:solidFill>
                <a:latin typeface="Calibri"/>
                <a:ea typeface="DejaVu Sans"/>
              </a:rPr>
              <a:t>3 400 : 200 = 17</a:t>
            </a:r>
            <a:endParaRPr b="0" lang="fr-FR" sz="28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56" dur="indefinite" restart="never" nodeType="tmRoot">
          <p:childTnLst>
            <p:seq>
              <p:cTn id="57" dur="indefinite" nodeType="mainSeq">
                <p:childTnLst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62" dur="500"/>
                                        <p:tgtEl>
                                          <p:spTgt spid="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67" dur="500"/>
                                        <p:tgtEl>
                                          <p:spTgt spid="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98" dur="200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" name="PlaceHolder 1"/>
          <p:cNvSpPr>
            <a:spLocks noGrp="1"/>
          </p:cNvSpPr>
          <p:nvPr>
            <p:ph type="title"/>
          </p:nvPr>
        </p:nvSpPr>
        <p:spPr>
          <a:xfrm>
            <a:off x="533160" y="198360"/>
            <a:ext cx="5659560" cy="75888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rmAutofit fontScale="80000"/>
          </a:bodyPr>
          <a:p>
            <a:pPr indent="0">
              <a:lnSpc>
                <a:spcPct val="150000"/>
              </a:lnSpc>
              <a:buNone/>
              <a:tabLst>
                <a:tab algn="l" pos="0"/>
              </a:tabLst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</a:rPr>
              <a:t>Cherchez la solution au problème.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198" name="ZoneTexte 5"/>
          <p:cNvSpPr/>
          <p:nvPr/>
        </p:nvSpPr>
        <p:spPr>
          <a:xfrm>
            <a:off x="180000" y="996480"/>
            <a:ext cx="8838720" cy="20394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200" spc="-1" strike="noStrike">
                <a:latin typeface="Calibri"/>
                <a:ea typeface="Calibri"/>
              </a:rPr>
              <a:t>Un huitième du parking est occupé par des bus et des cars. Un quart du parking est occupé par des voitures et un autre quart par des motos. </a:t>
            </a:r>
            <a:endParaRPr b="0" lang="fr-FR" sz="32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fr-FR" sz="3200" spc="-1" strike="noStrike">
                <a:latin typeface="Calibri"/>
                <a:ea typeface="Calibri"/>
              </a:rPr>
              <a:t>Quelle fraction du parking est vide ? 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199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1120" cy="3672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1/2</a:t>
            </a:r>
            <a:endParaRPr b="0" lang="fr-FR" sz="2000" spc="-1" strike="noStrike">
              <a:latin typeface="Arial"/>
            </a:endParaRPr>
          </a:p>
        </p:txBody>
      </p:sp>
      <p:sp>
        <p:nvSpPr>
          <p:cNvPr id="200" name="ZoneTexte 7"/>
          <p:cNvSpPr/>
          <p:nvPr/>
        </p:nvSpPr>
        <p:spPr>
          <a:xfrm>
            <a:off x="207720" y="3773160"/>
            <a:ext cx="8728200" cy="252684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200" spc="-1" strike="noStrike">
                <a:latin typeface="Calibri"/>
                <a:ea typeface="Calibri"/>
              </a:rPr>
              <a:t>Un huitième du parking est occupé par des </a:t>
            </a:r>
            <a:endParaRPr b="0" i="1" lang="fr-FR" sz="32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fr-FR" sz="3200" spc="-1" strike="noStrike">
                <a:latin typeface="Calibri"/>
                <a:ea typeface="Calibri"/>
              </a:rPr>
              <a:t>bus et des cars. Un quart du parking est occupé par des voitures et un autre quart par des motos.</a:t>
            </a:r>
            <a:r>
              <a:rPr b="0" i="1" lang="fr-FR" sz="3200" spc="-1" strike="noStrike">
                <a:latin typeface="Calibri"/>
                <a:ea typeface="Calibri"/>
              </a:rPr>
              <a:t> </a:t>
            </a:r>
            <a:r>
              <a:rPr b="1" lang="fr-FR" sz="3200" spc="-1" strike="noStrike">
                <a:latin typeface="Calibri"/>
                <a:ea typeface="Calibri"/>
              </a:rPr>
              <a:t>Sachant que le parking compte 1 600 places, combien y a-t-il de places vides ?</a:t>
            </a:r>
            <a:endParaRPr b="0" i="1" lang="fr-FR" sz="3200" spc="-1" strike="noStrike">
              <a:latin typeface="Arial"/>
            </a:endParaRPr>
          </a:p>
        </p:txBody>
      </p:sp>
      <p:sp>
        <p:nvSpPr>
          <p:cNvPr id="201" name=""/>
          <p:cNvSpPr/>
          <p:nvPr/>
        </p:nvSpPr>
        <p:spPr>
          <a:xfrm>
            <a:off x="8064720" y="360720"/>
            <a:ext cx="1075320" cy="53532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202" name=""/>
          <p:cNvSpPr/>
          <p:nvPr/>
        </p:nvSpPr>
        <p:spPr>
          <a:xfrm>
            <a:off x="7884720" y="3600720"/>
            <a:ext cx="1255320" cy="53532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203" name=""/>
          <p:cNvSpPr/>
          <p:nvPr/>
        </p:nvSpPr>
        <p:spPr>
          <a:xfrm flipH="1">
            <a:off x="0" y="3421440"/>
            <a:ext cx="9144000" cy="36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" name="PlaceHolder 1"/>
          <p:cNvSpPr>
            <a:spLocks noGrp="1"/>
          </p:cNvSpPr>
          <p:nvPr>
            <p:ph type="title"/>
          </p:nvPr>
        </p:nvSpPr>
        <p:spPr>
          <a:xfrm>
            <a:off x="537120" y="217800"/>
            <a:ext cx="7886160" cy="75888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rmAutofit fontScale="81000"/>
          </a:bodyPr>
          <a:p>
            <a:pPr indent="0">
              <a:lnSpc>
                <a:spcPct val="150000"/>
              </a:lnSpc>
              <a:buNone/>
              <a:tabLst>
                <a:tab algn="l" pos="0"/>
              </a:tabLst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</a:rPr>
              <a:t>Je cherche en suivant les 4 étapes :</a:t>
            </a:r>
            <a:endParaRPr b="0" lang="fr-FR" sz="3600" spc="-1" strike="noStrike">
              <a:latin typeface="Arial"/>
            </a:endParaRPr>
          </a:p>
        </p:txBody>
      </p:sp>
      <p:pic>
        <p:nvPicPr>
          <p:cNvPr id="205" name="Image 2" descr=""/>
          <p:cNvPicPr/>
          <p:nvPr/>
        </p:nvPicPr>
        <p:blipFill>
          <a:blip r:embed="rId1"/>
          <a:srcRect l="0" t="0" r="33990" b="49780"/>
          <a:stretch/>
        </p:blipFill>
        <p:spPr>
          <a:xfrm>
            <a:off x="1248840" y="1197720"/>
            <a:ext cx="1885320" cy="971280"/>
          </a:xfrm>
          <a:prstGeom prst="rect">
            <a:avLst/>
          </a:prstGeom>
          <a:ln w="0">
            <a:noFill/>
          </a:ln>
        </p:spPr>
      </p:pic>
      <p:sp>
        <p:nvSpPr>
          <p:cNvPr id="206" name="Rectangle : coins arrondis 5"/>
          <p:cNvSpPr/>
          <p:nvPr/>
        </p:nvSpPr>
        <p:spPr>
          <a:xfrm>
            <a:off x="368280" y="1377000"/>
            <a:ext cx="613080" cy="613080"/>
          </a:xfrm>
          <a:prstGeom prst="roundRect">
            <a:avLst>
              <a:gd name="adj" fmla="val 16667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algn="tl" blurRad="50760" dir="2700000" dist="37674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rIns="0" tIns="0" bIns="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1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207" name="Rectangle : coins arrondis 6"/>
          <p:cNvSpPr/>
          <p:nvPr/>
        </p:nvSpPr>
        <p:spPr>
          <a:xfrm>
            <a:off x="368280" y="2781000"/>
            <a:ext cx="613080" cy="613080"/>
          </a:xfrm>
          <a:prstGeom prst="roundRect">
            <a:avLst>
              <a:gd name="adj" fmla="val 16667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algn="tl" blurRad="50760" dir="2700000" dist="37674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rIns="0" tIns="0" bIns="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2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208" name="Rectangle : coins arrondis 8"/>
          <p:cNvSpPr/>
          <p:nvPr/>
        </p:nvSpPr>
        <p:spPr>
          <a:xfrm>
            <a:off x="368280" y="4184640"/>
            <a:ext cx="613080" cy="613080"/>
          </a:xfrm>
          <a:prstGeom prst="roundRect">
            <a:avLst>
              <a:gd name="adj" fmla="val 16667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algn="tl" blurRad="50760" dir="2700000" dist="37674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rIns="0" tIns="0" bIns="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3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209" name="Rectangle : coins arrondis 10"/>
          <p:cNvSpPr/>
          <p:nvPr/>
        </p:nvSpPr>
        <p:spPr>
          <a:xfrm>
            <a:off x="368280" y="5588640"/>
            <a:ext cx="613080" cy="613080"/>
          </a:xfrm>
          <a:prstGeom prst="roundRect">
            <a:avLst>
              <a:gd name="adj" fmla="val 16667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algn="tl" blurRad="50760" dir="2700000" dist="37674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rIns="0" tIns="0" bIns="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4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210" name="ZoneTexte 11"/>
          <p:cNvSpPr/>
          <p:nvPr/>
        </p:nvSpPr>
        <p:spPr>
          <a:xfrm>
            <a:off x="3169800" y="1122840"/>
            <a:ext cx="6191280" cy="10645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c00000"/>
                </a:solidFill>
                <a:latin typeface="Calibri"/>
                <a:ea typeface="DejaVu Sans"/>
              </a:rPr>
              <a:t>Je cherche la fraction vide du parking.</a:t>
            </a:r>
            <a:endParaRPr b="0" lang="fr-FR" sz="3200" spc="-1" strike="noStrike">
              <a:latin typeface="Arial"/>
            </a:endParaRPr>
          </a:p>
        </p:txBody>
      </p:sp>
      <p:pic>
        <p:nvPicPr>
          <p:cNvPr id="211" name="Image 7" descr=""/>
          <p:cNvPicPr/>
          <p:nvPr/>
        </p:nvPicPr>
        <p:blipFill>
          <a:blip r:embed="rId2"/>
          <a:srcRect l="0" t="683" r="0" b="683"/>
          <a:stretch/>
        </p:blipFill>
        <p:spPr>
          <a:xfrm>
            <a:off x="1248840" y="5409360"/>
            <a:ext cx="1778760" cy="971280"/>
          </a:xfrm>
          <a:prstGeom prst="rect">
            <a:avLst/>
          </a:prstGeom>
          <a:ln w="0">
            <a:noFill/>
          </a:ln>
        </p:spPr>
      </p:pic>
      <p:pic>
        <p:nvPicPr>
          <p:cNvPr id="212" name="Image 19" descr=""/>
          <p:cNvPicPr/>
          <p:nvPr/>
        </p:nvPicPr>
        <p:blipFill>
          <a:blip r:embed="rId3"/>
          <a:srcRect l="20286" t="57748" r="42480" b="-71"/>
          <a:stretch/>
        </p:blipFill>
        <p:spPr>
          <a:xfrm>
            <a:off x="1248840" y="3938760"/>
            <a:ext cx="1792440" cy="1104480"/>
          </a:xfrm>
          <a:prstGeom prst="rect">
            <a:avLst/>
          </a:prstGeom>
          <a:ln w="0">
            <a:noFill/>
          </a:ln>
        </p:spPr>
      </p:pic>
      <p:pic>
        <p:nvPicPr>
          <p:cNvPr id="213" name="Image 9" descr=""/>
          <p:cNvPicPr/>
          <p:nvPr/>
        </p:nvPicPr>
        <p:blipFill>
          <a:blip r:embed="rId4"/>
          <a:srcRect l="0" t="0" r="35587" b="49886"/>
          <a:stretch/>
        </p:blipFill>
        <p:spPr>
          <a:xfrm>
            <a:off x="1248840" y="2601720"/>
            <a:ext cx="1812600" cy="971280"/>
          </a:xfrm>
          <a:prstGeom prst="rect">
            <a:avLst/>
          </a:prstGeom>
          <a:ln w="0">
            <a:noFill/>
          </a:ln>
        </p:spPr>
      </p:pic>
      <p:sp>
        <p:nvSpPr>
          <p:cNvPr id="214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1120" cy="3672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2/2</a:t>
            </a:r>
            <a:endParaRPr b="0" lang="fr-FR" sz="2000" spc="-1" strike="noStrike">
              <a:latin typeface="Arial"/>
            </a:endParaRPr>
          </a:p>
        </p:txBody>
      </p:sp>
      <p:sp>
        <p:nvSpPr>
          <p:cNvPr id="215" name="ZoneTexte 18"/>
          <p:cNvSpPr/>
          <p:nvPr/>
        </p:nvSpPr>
        <p:spPr>
          <a:xfrm>
            <a:off x="3290760" y="2340000"/>
            <a:ext cx="5484240" cy="5778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c00000"/>
                </a:solidFill>
                <a:latin typeface="Calibri"/>
                <a:ea typeface="DejaVu Sans"/>
              </a:rPr>
              <a:t>Je représente le problème : 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216" name="Rectangle 9"/>
          <p:cNvSpPr/>
          <p:nvPr/>
        </p:nvSpPr>
        <p:spPr>
          <a:xfrm>
            <a:off x="3240000" y="2917800"/>
            <a:ext cx="5760000" cy="360000"/>
          </a:xfrm>
          <a:prstGeom prst="rect">
            <a:avLst/>
          </a:prstGeom>
          <a:noFill/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  <a:tabLst>
                <a:tab algn="l" pos="408240"/>
              </a:tabLst>
            </a:pPr>
            <a:r>
              <a:rPr b="1" lang="fr-FR" sz="1600" spc="-1" strike="noStrike">
                <a:solidFill>
                  <a:srgbClr val="000000"/>
                </a:solidFill>
                <a:latin typeface="Calibri"/>
                <a:ea typeface="DejaVu Sans"/>
              </a:rPr>
              <a:t>unité</a:t>
            </a:r>
            <a:endParaRPr b="0" lang="fr-FR" sz="1600" spc="-1" strike="noStrike">
              <a:latin typeface="Arial"/>
            </a:endParaRPr>
          </a:p>
        </p:txBody>
      </p:sp>
      <p:sp>
        <p:nvSpPr>
          <p:cNvPr id="217" name="Rectangle 16"/>
          <p:cNvSpPr/>
          <p:nvPr/>
        </p:nvSpPr>
        <p:spPr>
          <a:xfrm>
            <a:off x="3240360" y="3277800"/>
            <a:ext cx="720000" cy="720000"/>
          </a:xfrm>
          <a:prstGeom prst="rect">
            <a:avLst/>
          </a:prstGeom>
          <a:solidFill>
            <a:schemeClr val="bg1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r>
              <a:rPr b="0" lang="fr-FR" sz="1800" spc="-1" strike="noStrike">
                <a:solidFill>
                  <a:srgbClr val="000000"/>
                </a:solidFill>
                <a:latin typeface="Arial"/>
                <a:ea typeface="DejaVu Sans"/>
              </a:rPr>
              <a:t>   </a:t>
            </a:r>
            <a:endParaRPr b="0" lang="fr-FR" sz="1800" spc="-1" strike="noStrike">
              <a:latin typeface="Arial"/>
            </a:endParaRPr>
          </a:p>
        </p:txBody>
      </p:sp>
      <p:sp>
        <p:nvSpPr>
          <p:cNvPr id="218" name="Rectangle 18"/>
          <p:cNvSpPr/>
          <p:nvPr/>
        </p:nvSpPr>
        <p:spPr>
          <a:xfrm>
            <a:off x="3961440" y="3277800"/>
            <a:ext cx="1440000" cy="720000"/>
          </a:xfrm>
          <a:prstGeom prst="rect">
            <a:avLst/>
          </a:prstGeom>
          <a:solidFill>
            <a:schemeClr val="bg1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r>
              <a:rPr b="0" lang="fr-FR" sz="1800" spc="-1" strike="noStrike">
                <a:solidFill>
                  <a:srgbClr val="000000"/>
                </a:solidFill>
                <a:latin typeface="Arial"/>
                <a:ea typeface="DejaVu Sans"/>
              </a:rPr>
              <a:t>    </a:t>
            </a:r>
            <a:endParaRPr b="0" lang="fr-FR" sz="1800" spc="-1" strike="noStrike">
              <a:latin typeface="Arial"/>
            </a:endParaRPr>
          </a:p>
        </p:txBody>
      </p:sp>
      <p:sp>
        <p:nvSpPr>
          <p:cNvPr id="219" name="Rectangle 10"/>
          <p:cNvSpPr/>
          <p:nvPr/>
        </p:nvSpPr>
        <p:spPr>
          <a:xfrm>
            <a:off x="6841440" y="3277800"/>
            <a:ext cx="2158560" cy="720000"/>
          </a:xfrm>
          <a:prstGeom prst="rect">
            <a:avLst/>
          </a:prstGeom>
          <a:solidFill>
            <a:srgbClr val="fdc5c5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r>
              <a:rPr b="0" lang="fr-FR" sz="2400" spc="-1" strike="noStrike">
                <a:solidFill>
                  <a:srgbClr val="000000"/>
                </a:solidFill>
                <a:latin typeface="Arial"/>
                <a:ea typeface="DejaVu Sans"/>
              </a:rPr>
              <a:t>          </a:t>
            </a:r>
            <a:r>
              <a:rPr b="0" lang="fr-FR" sz="2400" spc="-1" strike="noStrike">
                <a:solidFill>
                  <a:srgbClr val="000000"/>
                </a:solidFill>
                <a:latin typeface="Arial"/>
                <a:ea typeface="DejaVu Sans"/>
              </a:rPr>
              <a:t>?</a:t>
            </a:r>
            <a:endParaRPr b="0" lang="fr-FR" sz="2400" spc="-1" strike="noStrike">
              <a:latin typeface="Arial"/>
            </a:endParaRPr>
          </a:p>
        </p:txBody>
      </p:sp>
      <mc:AlternateContent>
        <mc:Choice xmlns:a14="http://schemas.microsoft.com/office/drawing/2010/main" Requires="a14">
          <p:sp>
            <p:nvSpPr>
              <p:cNvPr id="220" name="ZoneTexte 3"/>
              <p:cNvSpPr txBox="1"/>
              <p:nvPr/>
            </p:nvSpPr>
            <p:spPr>
              <a:xfrm>
                <a:off x="4590000" y="3330000"/>
                <a:ext cx="205200" cy="630000"/>
              </a:xfrm>
              <a:prstGeom prst="rect">
                <a:avLst/>
              </a:prstGeom>
            </p:spPr>
            <p:txBody>
              <a:bodyPr/>
              <a:p>
                <a14:m>
                  <m:oMath xmlns:m="http://schemas.openxmlformats.org/officeDocument/2006/math">
                    <m:f>
                      <m:num>
                        <m:r>
                          <m:t xml:space="preserve">1</m:t>
                        </m:r>
                      </m:num>
                      <m:den>
                        <m:r>
                          <m:t xml:space="preserve">4</m:t>
                        </m:r>
                      </m:den>
                    </m:f>
                  </m:oMath>
                </a14:m>
              </a:p>
            </p:txBody>
          </p:sp>
        </mc:Choice>
        <mc:Fallback/>
      </mc:AlternateContent>
      <mc:AlternateContent>
        <mc:Choice xmlns:a14="http://schemas.microsoft.com/office/drawing/2010/main" Requires="a14">
          <p:sp>
            <p:nvSpPr>
              <p:cNvPr id="221" name="ZoneTexte 4"/>
              <p:cNvSpPr txBox="1"/>
              <p:nvPr/>
            </p:nvSpPr>
            <p:spPr>
              <a:xfrm>
                <a:off x="3508560" y="3330000"/>
                <a:ext cx="194400" cy="630000"/>
              </a:xfrm>
              <a:prstGeom prst="rect">
                <a:avLst/>
              </a:prstGeom>
            </p:spPr>
            <p:txBody>
              <a:bodyPr/>
              <a:p>
                <a14:m>
                  <m:oMath xmlns:m="http://schemas.openxmlformats.org/officeDocument/2006/math">
                    <m:f>
                      <m:num>
                        <m:r>
                          <m:t xml:space="preserve">1</m:t>
                        </m:r>
                      </m:num>
                      <m:den>
                        <m:r>
                          <m:t xml:space="preserve">8</m:t>
                        </m:r>
                      </m:den>
                    </m:f>
                  </m:oMath>
                </a14:m>
              </a:p>
            </p:txBody>
          </p:sp>
        </mc:Choice>
        <mc:Fallback/>
      </mc:AlternateContent>
      <p:sp>
        <p:nvSpPr>
          <p:cNvPr id="222" name="Rectangle 11"/>
          <p:cNvSpPr/>
          <p:nvPr/>
        </p:nvSpPr>
        <p:spPr>
          <a:xfrm>
            <a:off x="5401440" y="3277800"/>
            <a:ext cx="1440000" cy="720000"/>
          </a:xfrm>
          <a:prstGeom prst="rect">
            <a:avLst/>
          </a:prstGeom>
          <a:solidFill>
            <a:schemeClr val="bg1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r>
              <a:rPr b="0" lang="fr-FR" sz="1800" spc="-1" strike="noStrike">
                <a:solidFill>
                  <a:srgbClr val="000000"/>
                </a:solidFill>
                <a:latin typeface="Arial"/>
                <a:ea typeface="DejaVu Sans"/>
              </a:rPr>
              <a:t>    </a:t>
            </a:r>
            <a:endParaRPr b="0" lang="fr-FR" sz="1800" spc="-1" strike="noStrike">
              <a:latin typeface="Arial"/>
            </a:endParaRPr>
          </a:p>
        </p:txBody>
      </p:sp>
      <mc:AlternateContent>
        <mc:Choice xmlns:a14="http://schemas.microsoft.com/office/drawing/2010/main" Requires="a14">
          <p:sp>
            <p:nvSpPr>
              <p:cNvPr id="223" name="ZoneTexte 23"/>
              <p:cNvSpPr txBox="1"/>
              <p:nvPr/>
            </p:nvSpPr>
            <p:spPr>
              <a:xfrm>
                <a:off x="6030000" y="3330000"/>
                <a:ext cx="205200" cy="630000"/>
              </a:xfrm>
              <a:prstGeom prst="rect">
                <a:avLst/>
              </a:prstGeom>
            </p:spPr>
            <p:txBody>
              <a:bodyPr/>
              <a:p>
                <a14:m>
                  <m:oMath xmlns:m="http://schemas.openxmlformats.org/officeDocument/2006/math">
                    <m:f>
                      <m:num>
                        <m:r>
                          <m:t xml:space="preserve">1</m:t>
                        </m:r>
                      </m:num>
                      <m:den>
                        <m:r>
                          <m:t xml:space="preserve">4</m:t>
                        </m:r>
                      </m:den>
                    </m:f>
                  </m:oMath>
                </a14:m>
              </a:p>
            </p:txBody>
          </p:sp>
        </mc:Choice>
        <mc:Fallback/>
      </mc:AlternateContent>
      <mc:AlternateContent>
        <mc:Choice xmlns:a14="http://schemas.microsoft.com/office/drawing/2010/main" Requires="a14">
          <p:sp>
            <p:nvSpPr>
              <p:cNvPr id="224" name="ZoneTexte 24"/>
              <p:cNvSpPr txBox="1"/>
              <p:nvPr/>
            </p:nvSpPr>
            <p:spPr>
              <a:xfrm>
                <a:off x="4590000" y="3330000"/>
                <a:ext cx="205200" cy="630000"/>
              </a:xfrm>
              <a:prstGeom prst="rect">
                <a:avLst/>
              </a:prstGeom>
            </p:spPr>
            <p:txBody>
              <a:bodyPr/>
              <a:p>
                <a14:m>
                  <m:oMath xmlns:m="http://schemas.openxmlformats.org/officeDocument/2006/math">
                    <m:f>
                      <m:num>
                        <m:r>
                          <m:t xml:space="preserve">1</m:t>
                        </m:r>
                      </m:num>
                      <m:den>
                        <m:r>
                          <m:t xml:space="preserve">4</m:t>
                        </m:r>
                      </m:den>
                    </m:f>
                  </m:oMath>
                </a14:m>
              </a:p>
            </p:txBody>
          </p:sp>
        </mc:Choice>
        <mc:Fallback/>
      </mc:AlternateContent>
      <mc:AlternateContent>
        <mc:Choice xmlns:a14="http://schemas.microsoft.com/office/drawing/2010/main" Requires="a14">
          <p:sp>
            <p:nvSpPr>
              <p:cNvPr id="225" name="ZoneTexte 25"/>
              <p:cNvSpPr txBox="1"/>
              <p:nvPr/>
            </p:nvSpPr>
            <p:spPr>
              <a:xfrm>
                <a:off x="3625200" y="4500000"/>
                <a:ext cx="1594800" cy="720000"/>
              </a:xfrm>
              <a:prstGeom prst="rect">
                <a:avLst/>
              </a:prstGeom>
            </p:spPr>
            <p:txBody>
              <a:bodyPr/>
              <a:p>
                <a14:m>
                  <m:oMath xmlns:m="http://schemas.openxmlformats.org/officeDocument/2006/math">
                    <m:f>
                      <m:num>
                        <m:r>
                          <m:t xml:space="preserve">1</m:t>
                        </m:r>
                      </m:num>
                      <m:den>
                        <m:r>
                          <m:t xml:space="preserve">4</m:t>
                        </m:r>
                      </m:den>
                    </m:f>
                    <m:r>
                      <m:t xml:space="preserve">+</m:t>
                    </m:r>
                    <m:f>
                      <m:num>
                        <m:r>
                          <m:t xml:space="preserve">1</m:t>
                        </m:r>
                      </m:num>
                      <m:den>
                        <m:r>
                          <m:t xml:space="preserve">4</m:t>
                        </m:r>
                      </m:den>
                    </m:f>
                    <m:r>
                      <m:t xml:space="preserve">+</m:t>
                    </m:r>
                    <m:f>
                      <m:num>
                        <m:r>
                          <m:t xml:space="preserve">1</m:t>
                        </m:r>
                      </m:num>
                      <m:den>
                        <m:r>
                          <m:t xml:space="preserve">8</m:t>
                        </m:r>
                      </m:den>
                    </m:f>
                    <m:r>
                      <m:t xml:space="preserve">=</m:t>
                    </m:r>
                    <m:f>
                      <m:num>
                        <m:r>
                          <m:t xml:space="preserve">5</m:t>
                        </m:r>
                      </m:num>
                      <m:den>
                        <m:r>
                          <m:t xml:space="preserve">8</m:t>
                        </m:r>
                      </m:den>
                    </m:f>
                  </m:oMath>
                </a14:m>
              </a:p>
            </p:txBody>
          </p:sp>
        </mc:Choice>
        <mc:Fallback/>
      </mc:AlternateContent>
      <mc:AlternateContent>
        <mc:Choice xmlns:a14="http://schemas.microsoft.com/office/drawing/2010/main" Requires="a14">
          <p:sp>
            <p:nvSpPr>
              <p:cNvPr id="226" name="ZoneTexte 26"/>
              <p:cNvSpPr txBox="1"/>
              <p:nvPr/>
            </p:nvSpPr>
            <p:spPr>
              <a:xfrm>
                <a:off x="7165080" y="4500000"/>
                <a:ext cx="1114920" cy="720000"/>
              </a:xfrm>
              <a:prstGeom prst="rect">
                <a:avLst/>
              </a:prstGeom>
            </p:spPr>
            <p:txBody>
              <a:bodyPr/>
              <a:p>
                <a14:m>
                  <m:oMath xmlns:m="http://schemas.openxmlformats.org/officeDocument/2006/math">
                    <m:r>
                      <m:t xml:space="preserve">1</m:t>
                    </m:r>
                    <m:r>
                      <m:t xml:space="preserve">−</m:t>
                    </m:r>
                    <m:f>
                      <m:num>
                        <m:r>
                          <m:t xml:space="preserve">5</m:t>
                        </m:r>
                      </m:num>
                      <m:den>
                        <m:r>
                          <m:t xml:space="preserve">8</m:t>
                        </m:r>
                      </m:den>
                    </m:f>
                    <m:r>
                      <m:t xml:space="preserve">=</m:t>
                    </m:r>
                    <m:f>
                      <m:num>
                        <m:r>
                          <m:t xml:space="preserve">3</m:t>
                        </m:r>
                      </m:num>
                      <m:den>
                        <m:r>
                          <m:t xml:space="preserve">8</m:t>
                        </m:r>
                      </m:den>
                    </m:f>
                  </m:oMath>
                </a14:m>
              </a:p>
            </p:txBody>
          </p:sp>
        </mc:Choice>
        <mc:Fallback/>
      </mc:AlternateContent>
      <mc:AlternateContent>
        <mc:Choice xmlns:a14="http://schemas.microsoft.com/office/drawing/2010/main" Requires="a14">
          <p:sp>
            <p:nvSpPr>
              <p:cNvPr id="227" name="ZoneTexte 27"/>
              <p:cNvSpPr txBox="1"/>
              <p:nvPr/>
            </p:nvSpPr>
            <p:spPr>
              <a:xfrm>
                <a:off x="3565080" y="5940000"/>
                <a:ext cx="3231360" cy="720000"/>
              </a:xfrm>
              <a:prstGeom prst="rect">
                <a:avLst/>
              </a:prstGeom>
            </p:spPr>
            <p:txBody>
              <a:bodyPr/>
              <a:p>
                <a14:m>
                  <m:oMath xmlns:m="http://schemas.openxmlformats.org/officeDocument/2006/math">
                    <m:f>
                      <m:num>
                        <m:r>
                          <m:t xml:space="preserve">3</m:t>
                        </m:r>
                      </m:num>
                      <m:den>
                        <m:r>
                          <m:t xml:space="preserve">8</m:t>
                        </m:r>
                      </m:den>
                    </m:f>
                    <m:r>
                      <m:t xml:space="preserve">du</m:t>
                    </m:r>
                    <m:r>
                      <m:t xml:space="preserve">parking</m:t>
                    </m:r>
                    <m:r>
                      <m:t xml:space="preserve">restent</m:t>
                    </m:r>
                    <m:r>
                      <m:t xml:space="preserve">vides</m:t>
                    </m:r>
                    <m:r>
                      <m:t xml:space="preserve">.</m:t>
                    </m:r>
                  </m:oMath>
                </a14:m>
              </a:p>
            </p:txBody>
          </p:sp>
        </mc:Choice>
        <mc:Fallback/>
      </mc:AlternateContent>
      <p:sp>
        <p:nvSpPr>
          <p:cNvPr id="228" name=""/>
          <p:cNvSpPr/>
          <p:nvPr/>
        </p:nvSpPr>
        <p:spPr>
          <a:xfrm>
            <a:off x="8065080" y="361080"/>
            <a:ext cx="1075320" cy="53532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latin typeface="Arial"/>
            </a:endParaRPr>
          </a:p>
        </p:txBody>
      </p:sp>
      <mc:AlternateContent>
        <mc:Choice xmlns:a14="http://schemas.microsoft.com/office/drawing/2010/main" Requires="a14">
          <p:sp>
            <p:nvSpPr>
              <p:cNvPr id="229" name="ZoneTexte 41"/>
              <p:cNvSpPr txBox="1"/>
              <p:nvPr/>
            </p:nvSpPr>
            <p:spPr>
              <a:xfrm>
                <a:off x="3565080" y="5220000"/>
                <a:ext cx="3345480" cy="720000"/>
              </a:xfrm>
              <a:prstGeom prst="rect">
                <a:avLst/>
              </a:prstGeom>
            </p:spPr>
            <p:txBody>
              <a:bodyPr/>
              <a:p>
                <a14:m>
                  <m:oMath xmlns:m="http://schemas.openxmlformats.org/officeDocument/2006/math">
                    <m:f>
                      <m:num>
                        <m:r>
                          <m:t xml:space="preserve">5</m:t>
                        </m:r>
                      </m:num>
                      <m:den>
                        <m:r>
                          <m:t xml:space="preserve">8</m:t>
                        </m:r>
                      </m:den>
                    </m:f>
                    <m:r>
                      <m:t xml:space="preserve">des</m:t>
                    </m:r>
                    <m:r>
                      <m:t xml:space="preserve">places</m:t>
                    </m:r>
                    <m:r>
                      <m:t xml:space="preserve">sont</m:t>
                    </m:r>
                    <m:r>
                      <m:t xml:space="preserve">occupées</m:t>
                    </m:r>
                    <m:r>
                      <m:t xml:space="preserve">.</m:t>
                    </m:r>
                  </m:oMath>
                </a14:m>
              </a:p>
            </p:txBody>
          </p:sp>
        </mc:Choice>
        <mc:Fallback/>
      </mc:AlternateContent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111" dur="indefinite" restart="never" nodeType="tmRoot">
          <p:childTnLst>
            <p:seq>
              <p:cTn id="112" dur="indefinite" nodeType="mainSeq">
                <p:childTnLst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17" dur="50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nodeType="clickEffect" fill="hold" presetClass="entr" presetID="2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down)" transition="in">
                                      <p:cBhvr additive="repl">
                                        <p:cTn id="122" dur="500"/>
                                        <p:tgtEl>
                                          <p:spTgt spid="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9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3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7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1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" name="PlaceHolder 1"/>
          <p:cNvSpPr>
            <a:spLocks noGrp="1"/>
          </p:cNvSpPr>
          <p:nvPr>
            <p:ph type="title"/>
          </p:nvPr>
        </p:nvSpPr>
        <p:spPr>
          <a:xfrm>
            <a:off x="537120" y="217800"/>
            <a:ext cx="7886160" cy="75888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rmAutofit fontScale="81000"/>
          </a:bodyPr>
          <a:p>
            <a:pPr indent="0">
              <a:lnSpc>
                <a:spcPct val="150000"/>
              </a:lnSpc>
              <a:buNone/>
              <a:tabLst>
                <a:tab algn="l" pos="0"/>
              </a:tabLst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</a:rPr>
              <a:t>Je cherche en suivant les 4 étapes :</a:t>
            </a:r>
            <a:endParaRPr b="0" lang="fr-FR" sz="3600" spc="-1" strike="noStrike">
              <a:latin typeface="Arial"/>
            </a:endParaRPr>
          </a:p>
        </p:txBody>
      </p:sp>
      <p:pic>
        <p:nvPicPr>
          <p:cNvPr id="231" name="Image 12" descr=""/>
          <p:cNvPicPr/>
          <p:nvPr/>
        </p:nvPicPr>
        <p:blipFill>
          <a:blip r:embed="rId1"/>
          <a:srcRect l="0" t="0" r="33990" b="49780"/>
          <a:stretch/>
        </p:blipFill>
        <p:spPr>
          <a:xfrm>
            <a:off x="1248840" y="1197720"/>
            <a:ext cx="1885320" cy="971280"/>
          </a:xfrm>
          <a:prstGeom prst="rect">
            <a:avLst/>
          </a:prstGeom>
          <a:ln w="0">
            <a:noFill/>
          </a:ln>
        </p:spPr>
      </p:pic>
      <p:sp>
        <p:nvSpPr>
          <p:cNvPr id="232" name="Rectangle : coins arrondis 13"/>
          <p:cNvSpPr/>
          <p:nvPr/>
        </p:nvSpPr>
        <p:spPr>
          <a:xfrm>
            <a:off x="368280" y="1377000"/>
            <a:ext cx="613080" cy="613080"/>
          </a:xfrm>
          <a:prstGeom prst="roundRect">
            <a:avLst>
              <a:gd name="adj" fmla="val 16667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algn="tl" blurRad="50760" dir="2700000" dist="37674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rIns="0" tIns="0" bIns="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1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233" name="Rectangle : coins arrondis 14"/>
          <p:cNvSpPr/>
          <p:nvPr/>
        </p:nvSpPr>
        <p:spPr>
          <a:xfrm>
            <a:off x="368280" y="2781000"/>
            <a:ext cx="613080" cy="613080"/>
          </a:xfrm>
          <a:prstGeom prst="roundRect">
            <a:avLst>
              <a:gd name="adj" fmla="val 16667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algn="tl" blurRad="50760" dir="2700000" dist="37674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rIns="0" tIns="0" bIns="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2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234" name="Rectangle : coins arrondis 15"/>
          <p:cNvSpPr/>
          <p:nvPr/>
        </p:nvSpPr>
        <p:spPr>
          <a:xfrm>
            <a:off x="368280" y="4184640"/>
            <a:ext cx="613080" cy="613080"/>
          </a:xfrm>
          <a:prstGeom prst="roundRect">
            <a:avLst>
              <a:gd name="adj" fmla="val 16667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algn="tl" blurRad="50760" dir="2700000" dist="37674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rIns="0" tIns="0" bIns="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3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235" name="Rectangle : coins arrondis 16"/>
          <p:cNvSpPr/>
          <p:nvPr/>
        </p:nvSpPr>
        <p:spPr>
          <a:xfrm>
            <a:off x="368280" y="5588640"/>
            <a:ext cx="613080" cy="613080"/>
          </a:xfrm>
          <a:prstGeom prst="roundRect">
            <a:avLst>
              <a:gd name="adj" fmla="val 16667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algn="tl" blurRad="50760" dir="2700000" dist="37674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rIns="0" tIns="0" bIns="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4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236" name="ZoneTexte 28"/>
          <p:cNvSpPr/>
          <p:nvPr/>
        </p:nvSpPr>
        <p:spPr>
          <a:xfrm>
            <a:off x="3169800" y="1122840"/>
            <a:ext cx="6191280" cy="9435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2800" spc="-1" strike="noStrike">
                <a:solidFill>
                  <a:srgbClr val="c00000"/>
                </a:solidFill>
                <a:latin typeface="Calibri"/>
                <a:ea typeface="DejaVu Sans"/>
              </a:rPr>
              <a:t>Je cherche le nombre de places vides du parking.</a:t>
            </a:r>
            <a:endParaRPr b="0" lang="fr-FR" sz="2800" spc="-1" strike="noStrike">
              <a:latin typeface="Arial"/>
            </a:endParaRPr>
          </a:p>
        </p:txBody>
      </p:sp>
      <p:pic>
        <p:nvPicPr>
          <p:cNvPr id="237" name="Image 13" descr=""/>
          <p:cNvPicPr/>
          <p:nvPr/>
        </p:nvPicPr>
        <p:blipFill>
          <a:blip r:embed="rId2"/>
          <a:srcRect l="0" t="683" r="0" b="683"/>
          <a:stretch/>
        </p:blipFill>
        <p:spPr>
          <a:xfrm>
            <a:off x="1248840" y="5409360"/>
            <a:ext cx="1778760" cy="971280"/>
          </a:xfrm>
          <a:prstGeom prst="rect">
            <a:avLst/>
          </a:prstGeom>
          <a:ln w="0">
            <a:noFill/>
          </a:ln>
        </p:spPr>
      </p:pic>
      <p:pic>
        <p:nvPicPr>
          <p:cNvPr id="238" name="Image 14" descr=""/>
          <p:cNvPicPr/>
          <p:nvPr/>
        </p:nvPicPr>
        <p:blipFill>
          <a:blip r:embed="rId3"/>
          <a:srcRect l="20286" t="57748" r="42480" b="-71"/>
          <a:stretch/>
        </p:blipFill>
        <p:spPr>
          <a:xfrm>
            <a:off x="1248840" y="3938760"/>
            <a:ext cx="1792440" cy="1104480"/>
          </a:xfrm>
          <a:prstGeom prst="rect">
            <a:avLst/>
          </a:prstGeom>
          <a:ln w="0">
            <a:noFill/>
          </a:ln>
        </p:spPr>
      </p:pic>
      <p:pic>
        <p:nvPicPr>
          <p:cNvPr id="239" name="Image 15" descr=""/>
          <p:cNvPicPr/>
          <p:nvPr/>
        </p:nvPicPr>
        <p:blipFill>
          <a:blip r:embed="rId4"/>
          <a:srcRect l="0" t="0" r="35587" b="49886"/>
          <a:stretch/>
        </p:blipFill>
        <p:spPr>
          <a:xfrm>
            <a:off x="1248840" y="2601720"/>
            <a:ext cx="1812600" cy="971280"/>
          </a:xfrm>
          <a:prstGeom prst="rect">
            <a:avLst/>
          </a:prstGeom>
          <a:ln w="0">
            <a:noFill/>
          </a:ln>
        </p:spPr>
      </p:pic>
      <p:sp>
        <p:nvSpPr>
          <p:cNvPr id="240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1120" cy="3672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2/2</a:t>
            </a:r>
            <a:endParaRPr b="0" lang="fr-FR" sz="2000" spc="-1" strike="noStrike">
              <a:latin typeface="Arial"/>
            </a:endParaRPr>
          </a:p>
        </p:txBody>
      </p:sp>
      <p:sp>
        <p:nvSpPr>
          <p:cNvPr id="241" name="ZoneTexte 29"/>
          <p:cNvSpPr/>
          <p:nvPr/>
        </p:nvSpPr>
        <p:spPr>
          <a:xfrm>
            <a:off x="3290760" y="2183040"/>
            <a:ext cx="5484240" cy="516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2800" spc="-1" strike="noStrike">
                <a:solidFill>
                  <a:srgbClr val="c00000"/>
                </a:solidFill>
                <a:latin typeface="Calibri"/>
                <a:ea typeface="DejaVu Sans"/>
              </a:rPr>
              <a:t>Je représente le problème : </a:t>
            </a:r>
            <a:endParaRPr b="0" lang="fr-FR" sz="2800" spc="-1" strike="noStrike">
              <a:latin typeface="Arial"/>
            </a:endParaRPr>
          </a:p>
        </p:txBody>
      </p:sp>
      <p:sp>
        <p:nvSpPr>
          <p:cNvPr id="242" name="Rectangle 13"/>
          <p:cNvSpPr/>
          <p:nvPr/>
        </p:nvSpPr>
        <p:spPr>
          <a:xfrm>
            <a:off x="3240000" y="2700000"/>
            <a:ext cx="5760000" cy="360000"/>
          </a:xfrm>
          <a:prstGeom prst="rect">
            <a:avLst/>
          </a:prstGeom>
          <a:noFill/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  <a:tabLst>
                <a:tab algn="l" pos="408240"/>
              </a:tabLst>
            </a:pPr>
            <a:r>
              <a:rPr b="1" lang="fr-FR" sz="1600" spc="-1" strike="noStrike">
                <a:solidFill>
                  <a:srgbClr val="000000"/>
                </a:solidFill>
                <a:latin typeface="Calibri"/>
                <a:ea typeface="DejaVu Sans"/>
              </a:rPr>
              <a:t>1 600</a:t>
            </a:r>
            <a:endParaRPr b="0" lang="fr-FR" sz="1600" spc="-1" strike="noStrike">
              <a:latin typeface="Arial"/>
            </a:endParaRPr>
          </a:p>
        </p:txBody>
      </p:sp>
      <p:sp>
        <p:nvSpPr>
          <p:cNvPr id="243" name="Rectangle 14"/>
          <p:cNvSpPr/>
          <p:nvPr/>
        </p:nvSpPr>
        <p:spPr>
          <a:xfrm>
            <a:off x="3240000" y="3060000"/>
            <a:ext cx="720000" cy="720000"/>
          </a:xfrm>
          <a:prstGeom prst="rect">
            <a:avLst/>
          </a:prstGeom>
          <a:solidFill>
            <a:schemeClr val="bg1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r>
              <a:rPr b="0" lang="fr-FR" sz="1800" spc="-1" strike="noStrike">
                <a:solidFill>
                  <a:srgbClr val="000000"/>
                </a:solidFill>
                <a:latin typeface="Arial"/>
                <a:ea typeface="DejaVu Sans"/>
              </a:rPr>
              <a:t>   </a:t>
            </a:r>
            <a:endParaRPr b="0" lang="fr-FR" sz="1800" spc="-1" strike="noStrike">
              <a:latin typeface="Arial"/>
            </a:endParaRPr>
          </a:p>
        </p:txBody>
      </p:sp>
      <p:sp>
        <p:nvSpPr>
          <p:cNvPr id="244" name="Rectangle 17"/>
          <p:cNvSpPr/>
          <p:nvPr/>
        </p:nvSpPr>
        <p:spPr>
          <a:xfrm>
            <a:off x="3961080" y="3060000"/>
            <a:ext cx="1440000" cy="720000"/>
          </a:xfrm>
          <a:prstGeom prst="rect">
            <a:avLst/>
          </a:prstGeom>
          <a:solidFill>
            <a:schemeClr val="bg1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r>
              <a:rPr b="0" lang="fr-FR" sz="1800" spc="-1" strike="noStrike">
                <a:solidFill>
                  <a:srgbClr val="000000"/>
                </a:solidFill>
                <a:latin typeface="Arial"/>
                <a:ea typeface="DejaVu Sans"/>
              </a:rPr>
              <a:t>    </a:t>
            </a:r>
            <a:endParaRPr b="0" lang="fr-FR" sz="1800" spc="-1" strike="noStrike">
              <a:latin typeface="Arial"/>
            </a:endParaRPr>
          </a:p>
        </p:txBody>
      </p:sp>
      <p:sp>
        <p:nvSpPr>
          <p:cNvPr id="245" name="Rectangle 21"/>
          <p:cNvSpPr/>
          <p:nvPr/>
        </p:nvSpPr>
        <p:spPr>
          <a:xfrm>
            <a:off x="6841080" y="3060000"/>
            <a:ext cx="2158560" cy="720000"/>
          </a:xfrm>
          <a:prstGeom prst="rect">
            <a:avLst/>
          </a:prstGeom>
          <a:solidFill>
            <a:srgbClr val="fdc5c5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r>
              <a:rPr b="0" lang="fr-FR" sz="2400" spc="-1" strike="noStrike">
                <a:solidFill>
                  <a:srgbClr val="000000"/>
                </a:solidFill>
                <a:latin typeface="Arial"/>
                <a:ea typeface="DejaVu Sans"/>
              </a:rPr>
              <a:t>          </a:t>
            </a:r>
            <a:r>
              <a:rPr b="0" lang="fr-FR" sz="2400" spc="-1" strike="noStrike">
                <a:solidFill>
                  <a:srgbClr val="000000"/>
                </a:solidFill>
                <a:latin typeface="Arial"/>
                <a:ea typeface="DejaVu Sans"/>
              </a:rPr>
              <a:t>?</a:t>
            </a:r>
            <a:endParaRPr b="0" lang="fr-FR" sz="2400" spc="-1" strike="noStrike">
              <a:latin typeface="Arial"/>
            </a:endParaRPr>
          </a:p>
        </p:txBody>
      </p:sp>
      <mc:AlternateContent>
        <mc:Choice xmlns:a14="http://schemas.microsoft.com/office/drawing/2010/main" Requires="a14">
          <p:sp>
            <p:nvSpPr>
              <p:cNvPr id="246" name="ZoneTexte 30"/>
              <p:cNvSpPr txBox="1"/>
              <p:nvPr/>
            </p:nvSpPr>
            <p:spPr>
              <a:xfrm>
                <a:off x="4589640" y="3112200"/>
                <a:ext cx="205200" cy="630000"/>
              </a:xfrm>
              <a:prstGeom prst="rect">
                <a:avLst/>
              </a:prstGeom>
            </p:spPr>
            <p:txBody>
              <a:bodyPr/>
              <a:p>
                <a14:m>
                  <m:oMath xmlns:m="http://schemas.openxmlformats.org/officeDocument/2006/math">
                    <m:f>
                      <m:num>
                        <m:r>
                          <m:t xml:space="preserve">1</m:t>
                        </m:r>
                      </m:num>
                      <m:den>
                        <m:r>
                          <m:t xml:space="preserve">4</m:t>
                        </m:r>
                      </m:den>
                    </m:f>
                  </m:oMath>
                </a14:m>
              </a:p>
            </p:txBody>
          </p:sp>
        </mc:Choice>
        <mc:Fallback/>
      </mc:AlternateContent>
      <mc:AlternateContent>
        <mc:Choice xmlns:a14="http://schemas.microsoft.com/office/drawing/2010/main" Requires="a14">
          <p:sp>
            <p:nvSpPr>
              <p:cNvPr id="247" name="ZoneTexte 31"/>
              <p:cNvSpPr txBox="1"/>
              <p:nvPr/>
            </p:nvSpPr>
            <p:spPr>
              <a:xfrm>
                <a:off x="3508200" y="3112200"/>
                <a:ext cx="194400" cy="630000"/>
              </a:xfrm>
              <a:prstGeom prst="rect">
                <a:avLst/>
              </a:prstGeom>
            </p:spPr>
            <p:txBody>
              <a:bodyPr/>
              <a:p>
                <a14:m>
                  <m:oMath xmlns:m="http://schemas.openxmlformats.org/officeDocument/2006/math">
                    <m:f>
                      <m:num>
                        <m:r>
                          <m:t xml:space="preserve">1</m:t>
                        </m:r>
                      </m:num>
                      <m:den>
                        <m:r>
                          <m:t xml:space="preserve">8</m:t>
                        </m:r>
                      </m:den>
                    </m:f>
                  </m:oMath>
                </a14:m>
              </a:p>
            </p:txBody>
          </p:sp>
        </mc:Choice>
        <mc:Fallback/>
      </mc:AlternateContent>
      <p:sp>
        <p:nvSpPr>
          <p:cNvPr id="248" name="Rectangle 23"/>
          <p:cNvSpPr/>
          <p:nvPr/>
        </p:nvSpPr>
        <p:spPr>
          <a:xfrm>
            <a:off x="5401080" y="3060000"/>
            <a:ext cx="1440000" cy="720000"/>
          </a:xfrm>
          <a:prstGeom prst="rect">
            <a:avLst/>
          </a:prstGeom>
          <a:solidFill>
            <a:schemeClr val="bg1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r>
              <a:rPr b="0" lang="fr-FR" sz="1800" spc="-1" strike="noStrike">
                <a:solidFill>
                  <a:srgbClr val="000000"/>
                </a:solidFill>
                <a:latin typeface="Arial"/>
                <a:ea typeface="DejaVu Sans"/>
              </a:rPr>
              <a:t>    </a:t>
            </a:r>
            <a:endParaRPr b="0" lang="fr-FR" sz="1800" spc="-1" strike="noStrike">
              <a:latin typeface="Arial"/>
            </a:endParaRPr>
          </a:p>
        </p:txBody>
      </p:sp>
      <mc:AlternateContent>
        <mc:Choice xmlns:a14="http://schemas.microsoft.com/office/drawing/2010/main" Requires="a14">
          <p:sp>
            <p:nvSpPr>
              <p:cNvPr id="249" name="ZoneTexte 32"/>
              <p:cNvSpPr txBox="1"/>
              <p:nvPr/>
            </p:nvSpPr>
            <p:spPr>
              <a:xfrm>
                <a:off x="6029640" y="3112200"/>
                <a:ext cx="205200" cy="630000"/>
              </a:xfrm>
              <a:prstGeom prst="rect">
                <a:avLst/>
              </a:prstGeom>
            </p:spPr>
            <p:txBody>
              <a:bodyPr/>
              <a:p>
                <a14:m>
                  <m:oMath xmlns:m="http://schemas.openxmlformats.org/officeDocument/2006/math">
                    <m:f>
                      <m:num>
                        <m:r>
                          <m:t xml:space="preserve">1</m:t>
                        </m:r>
                      </m:num>
                      <m:den>
                        <m:r>
                          <m:t xml:space="preserve">4</m:t>
                        </m:r>
                      </m:den>
                    </m:f>
                  </m:oMath>
                </a14:m>
              </a:p>
            </p:txBody>
          </p:sp>
        </mc:Choice>
        <mc:Fallback/>
      </mc:AlternateContent>
      <mc:AlternateContent>
        <mc:Choice xmlns:a14="http://schemas.microsoft.com/office/drawing/2010/main" Requires="a14">
          <p:sp>
            <p:nvSpPr>
              <p:cNvPr id="250" name="ZoneTexte 33"/>
              <p:cNvSpPr txBox="1"/>
              <p:nvPr/>
            </p:nvSpPr>
            <p:spPr>
              <a:xfrm>
                <a:off x="4589640" y="3112200"/>
                <a:ext cx="205200" cy="630000"/>
              </a:xfrm>
              <a:prstGeom prst="rect">
                <a:avLst/>
              </a:prstGeom>
            </p:spPr>
            <p:txBody>
              <a:bodyPr/>
              <a:p>
                <a14:m>
                  <m:oMath xmlns:m="http://schemas.openxmlformats.org/officeDocument/2006/math">
                    <m:f>
                      <m:num>
                        <m:r>
                          <m:t xml:space="preserve">1</m:t>
                        </m:r>
                      </m:num>
                      <m:den>
                        <m:r>
                          <m:t xml:space="preserve">4</m:t>
                        </m:r>
                      </m:den>
                    </m:f>
                  </m:oMath>
                </a14:m>
              </a:p>
            </p:txBody>
          </p:sp>
        </mc:Choice>
        <mc:Fallback/>
      </mc:AlternateContent>
      <mc:AlternateContent>
        <mc:Choice xmlns:a14="http://schemas.microsoft.com/office/drawing/2010/main" Requires="a14">
          <p:sp>
            <p:nvSpPr>
              <p:cNvPr id="251" name="ZoneTexte 34"/>
              <p:cNvSpPr txBox="1"/>
              <p:nvPr/>
            </p:nvSpPr>
            <p:spPr>
              <a:xfrm>
                <a:off x="3625200" y="3960000"/>
                <a:ext cx="1594800" cy="720000"/>
              </a:xfrm>
              <a:prstGeom prst="rect">
                <a:avLst/>
              </a:prstGeom>
            </p:spPr>
            <p:txBody>
              <a:bodyPr/>
              <a:p>
                <a14:m>
                  <m:oMath xmlns:m="http://schemas.openxmlformats.org/officeDocument/2006/math">
                    <m:f>
                      <m:num>
                        <m:r>
                          <m:t xml:space="preserve">1</m:t>
                        </m:r>
                      </m:num>
                      <m:den>
                        <m:r>
                          <m:t xml:space="preserve">4</m:t>
                        </m:r>
                      </m:den>
                    </m:f>
                    <m:r>
                      <m:t xml:space="preserve">+</m:t>
                    </m:r>
                    <m:f>
                      <m:num>
                        <m:r>
                          <m:t xml:space="preserve">1</m:t>
                        </m:r>
                      </m:num>
                      <m:den>
                        <m:r>
                          <m:t xml:space="preserve">4</m:t>
                        </m:r>
                      </m:den>
                    </m:f>
                    <m:r>
                      <m:t xml:space="preserve">+</m:t>
                    </m:r>
                    <m:f>
                      <m:num>
                        <m:r>
                          <m:t xml:space="preserve">1</m:t>
                        </m:r>
                      </m:num>
                      <m:den>
                        <m:r>
                          <m:t xml:space="preserve">8</m:t>
                        </m:r>
                      </m:den>
                    </m:f>
                    <m:r>
                      <m:t xml:space="preserve">=</m:t>
                    </m:r>
                    <m:f>
                      <m:num>
                        <m:r>
                          <m:t xml:space="preserve">5</m:t>
                        </m:r>
                      </m:num>
                      <m:den>
                        <m:r>
                          <m:t xml:space="preserve">8</m:t>
                        </m:r>
                      </m:den>
                    </m:f>
                  </m:oMath>
                </a14:m>
              </a:p>
            </p:txBody>
          </p:sp>
        </mc:Choice>
        <mc:Fallback/>
      </mc:AlternateContent>
      <mc:AlternateContent>
        <mc:Choice xmlns:a14="http://schemas.microsoft.com/office/drawing/2010/main" Requires="a14">
          <p:sp>
            <p:nvSpPr>
              <p:cNvPr id="252" name="ZoneTexte 35"/>
              <p:cNvSpPr txBox="1"/>
              <p:nvPr/>
            </p:nvSpPr>
            <p:spPr>
              <a:xfrm>
                <a:off x="7165080" y="3960000"/>
                <a:ext cx="1114920" cy="720000"/>
              </a:xfrm>
              <a:prstGeom prst="rect">
                <a:avLst/>
              </a:prstGeom>
            </p:spPr>
            <p:txBody>
              <a:bodyPr/>
              <a:p>
                <a14:m>
                  <m:oMath xmlns:m="http://schemas.openxmlformats.org/officeDocument/2006/math">
                    <m:r>
                      <m:t xml:space="preserve">1</m:t>
                    </m:r>
                    <m:r>
                      <m:t xml:space="preserve">−</m:t>
                    </m:r>
                    <m:f>
                      <m:num>
                        <m:r>
                          <m:t xml:space="preserve">5</m:t>
                        </m:r>
                      </m:num>
                      <m:den>
                        <m:r>
                          <m:t xml:space="preserve">8</m:t>
                        </m:r>
                      </m:den>
                    </m:f>
                    <m:r>
                      <m:t xml:space="preserve">=</m:t>
                    </m:r>
                    <m:f>
                      <m:num>
                        <m:r>
                          <m:t xml:space="preserve">3</m:t>
                        </m:r>
                      </m:num>
                      <m:den>
                        <m:r>
                          <m:t xml:space="preserve">8</m:t>
                        </m:r>
                      </m:den>
                    </m:f>
                  </m:oMath>
                </a14:m>
              </a:p>
            </p:txBody>
          </p:sp>
        </mc:Choice>
        <mc:Fallback/>
      </mc:AlternateContent>
      <mc:AlternateContent>
        <mc:Choice xmlns:a14="http://schemas.microsoft.com/office/drawing/2010/main" Requires="a14">
          <p:sp>
            <p:nvSpPr>
              <p:cNvPr id="253" name="ZoneTexte 36"/>
              <p:cNvSpPr txBox="1"/>
              <p:nvPr/>
            </p:nvSpPr>
            <p:spPr>
              <a:xfrm>
                <a:off x="3248640" y="5220000"/>
                <a:ext cx="3231360" cy="720000"/>
              </a:xfrm>
              <a:prstGeom prst="rect">
                <a:avLst/>
              </a:prstGeom>
            </p:spPr>
            <p:txBody>
              <a:bodyPr/>
              <a:p>
                <a14:m>
                  <m:oMath xmlns:m="http://schemas.openxmlformats.org/officeDocument/2006/math">
                    <m:f>
                      <m:num>
                        <m:r>
                          <m:t xml:space="preserve">3</m:t>
                        </m:r>
                      </m:num>
                      <m:den>
                        <m:r>
                          <m:t xml:space="preserve">8</m:t>
                        </m:r>
                      </m:den>
                    </m:f>
                    <m:r>
                      <m:t xml:space="preserve">du</m:t>
                    </m:r>
                    <m:r>
                      <m:t xml:space="preserve">parking</m:t>
                    </m:r>
                    <m:r>
                      <m:t xml:space="preserve">restent</m:t>
                    </m:r>
                    <m:r>
                      <m:t xml:space="preserve">vides</m:t>
                    </m:r>
                    <m:r>
                      <m:t xml:space="preserve">.</m:t>
                    </m:r>
                  </m:oMath>
                </a14:m>
              </a:p>
            </p:txBody>
          </p:sp>
        </mc:Choice>
        <mc:Fallback/>
      </mc:AlternateContent>
      <p:sp>
        <p:nvSpPr>
          <p:cNvPr id="254" name=""/>
          <p:cNvSpPr/>
          <p:nvPr/>
        </p:nvSpPr>
        <p:spPr>
          <a:xfrm>
            <a:off x="7920000" y="361080"/>
            <a:ext cx="1152000" cy="53640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255" name="ZoneTexte 37"/>
          <p:cNvSpPr/>
          <p:nvPr/>
        </p:nvSpPr>
        <p:spPr>
          <a:xfrm>
            <a:off x="3420000" y="4703760"/>
            <a:ext cx="2340000" cy="5162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2800" spc="-1" strike="noStrike">
                <a:latin typeface="Calibri"/>
                <a:ea typeface="DejaVu Sans"/>
              </a:rPr>
              <a:t>1 600 : 8 = 200 </a:t>
            </a:r>
            <a:endParaRPr b="0" lang="fr-FR" sz="2800" spc="-1" strike="noStrike">
              <a:latin typeface="Arial"/>
            </a:endParaRPr>
          </a:p>
        </p:txBody>
      </p:sp>
      <p:sp>
        <p:nvSpPr>
          <p:cNvPr id="256" name="ZoneTexte 38"/>
          <p:cNvSpPr/>
          <p:nvPr/>
        </p:nvSpPr>
        <p:spPr>
          <a:xfrm>
            <a:off x="6660000" y="4703760"/>
            <a:ext cx="2160000" cy="5162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2800" spc="-1" strike="noStrike">
                <a:latin typeface="Calibri"/>
                <a:ea typeface="DejaVu Sans"/>
              </a:rPr>
              <a:t>200 </a:t>
            </a:r>
            <a:r>
              <a:rPr b="0" lang="fr-FR" sz="2800" spc="-1" strike="noStrike">
                <a:latin typeface="Calibri"/>
                <a:ea typeface="DejaVu Sans"/>
              </a:rPr>
              <a:t>× 3 = 600</a:t>
            </a:r>
            <a:endParaRPr b="0" lang="fr-FR" sz="2800" spc="-1" strike="noStrike">
              <a:latin typeface="Arial"/>
            </a:endParaRPr>
          </a:p>
        </p:txBody>
      </p:sp>
      <mc:AlternateContent>
        <mc:Choice xmlns:a14="http://schemas.microsoft.com/office/drawing/2010/main" Requires="a14">
          <p:sp>
            <p:nvSpPr>
              <p:cNvPr id="257" name="ZoneTexte 39"/>
              <p:cNvSpPr txBox="1"/>
              <p:nvPr/>
            </p:nvSpPr>
            <p:spPr>
              <a:xfrm>
                <a:off x="3248640" y="5940000"/>
                <a:ext cx="3291120" cy="720000"/>
              </a:xfrm>
              <a:prstGeom prst="rect">
                <a:avLst/>
              </a:prstGeom>
            </p:spPr>
            <p:txBody>
              <a:bodyPr/>
              <a:p>
                <a14:m>
                  <m:oMath xmlns:m="http://schemas.openxmlformats.org/officeDocument/2006/math">
                    <m:f>
                      <m:num>
                        <m:r>
                          <m:t xml:space="preserve">1</m:t>
                        </m:r>
                      </m:num>
                      <m:den>
                        <m:r>
                          <m:t xml:space="preserve">8</m:t>
                        </m:r>
                      </m:den>
                    </m:f>
                    <m:r>
                      <m:t xml:space="preserve">correspond</m:t>
                    </m:r>
                    <m:r>
                      <m:t xml:space="preserve">à</m:t>
                    </m:r>
                    <m:r>
                      <m:t xml:space="preserve">200</m:t>
                    </m:r>
                    <m:r>
                      <m:t xml:space="preserve">places</m:t>
                    </m:r>
                    <m:r>
                      <m:t xml:space="preserve">.</m:t>
                    </m:r>
                  </m:oMath>
                </a14:m>
              </a:p>
            </p:txBody>
          </p:sp>
        </mc:Choice>
        <mc:Fallback/>
      </mc:AlternateContent>
      <p:sp>
        <p:nvSpPr>
          <p:cNvPr id="258" name="ZoneTexte 40"/>
          <p:cNvSpPr/>
          <p:nvPr/>
        </p:nvSpPr>
        <p:spPr>
          <a:xfrm>
            <a:off x="6840000" y="5400000"/>
            <a:ext cx="2160000" cy="9428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2800" spc="-1" strike="noStrike">
                <a:solidFill>
                  <a:srgbClr val="c00000"/>
                </a:solidFill>
                <a:latin typeface="Calibri"/>
                <a:ea typeface="DejaVu Sans"/>
              </a:rPr>
              <a:t>Il y a 600 places vides.</a:t>
            </a:r>
            <a:endParaRPr b="0" lang="fr-FR" sz="2800" spc="-1" strike="noStrike">
              <a:solidFill>
                <a:srgbClr val="c00000"/>
              </a:solidFill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159" dur="indefinite" restart="never" nodeType="tmRoot">
          <p:childTnLst>
            <p:seq>
              <p:cTn id="160" dur="indefinite" nodeType="mainSeq">
                <p:childTnLst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65" dur="500"/>
                                        <p:tgtEl>
                                          <p:spTgt spid="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6" fill="hold">
                      <p:stCondLst>
                        <p:cond delay="indefinite"/>
                      </p:stCondLst>
                      <p:childTnLst>
                        <p:par>
                          <p:cTn id="167" fill="hold">
                            <p:stCondLst>
                              <p:cond delay="0"/>
                            </p:stCondLst>
                            <p:childTnLst>
                              <p:par>
                                <p:cTn id="168" nodeType="clickEffect" fill="hold" presetClass="entr" presetID="2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down)" transition="in">
                                      <p:cBhvr additive="repl">
                                        <p:cTn id="170" dur="500"/>
                                        <p:tgtEl>
                                          <p:spTgt spid="2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5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7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9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1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3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5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7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9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1" fill="hold">
                      <p:stCondLst>
                        <p:cond delay="indefinite"/>
                      </p:stCondLst>
                      <p:childTnLst>
                        <p:par>
                          <p:cTn id="192" fill="hold">
                            <p:stCondLst>
                              <p:cond delay="0"/>
                            </p:stCondLst>
                            <p:childTnLst>
                              <p:par>
                                <p:cTn id="193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5" fill="hold">
                      <p:stCondLst>
                        <p:cond delay="indefinite"/>
                      </p:stCondLst>
                      <p:childTnLst>
                        <p:par>
                          <p:cTn id="196" fill="hold">
                            <p:stCondLst>
                              <p:cond delay="0"/>
                            </p:stCondLst>
                            <p:childTnLst>
                              <p:par>
                                <p:cTn id="197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9" fill="hold">
                      <p:stCondLst>
                        <p:cond delay="indefinite"/>
                      </p:stCondLst>
                      <p:childTnLst>
                        <p:par>
                          <p:cTn id="200" fill="hold">
                            <p:stCondLst>
                              <p:cond delay="0"/>
                            </p:stCondLst>
                            <p:childTnLst>
                              <p:par>
                                <p:cTn id="201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3" fill="hold">
                      <p:stCondLst>
                        <p:cond delay="indefinite"/>
                      </p:stCondLst>
                      <p:childTnLst>
                        <p:par>
                          <p:cTn id="204" fill="hold">
                            <p:stCondLst>
                              <p:cond delay="0"/>
                            </p:stCondLst>
                            <p:childTnLst>
                              <p:par>
                                <p:cTn id="205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7" fill="hold">
                      <p:stCondLst>
                        <p:cond delay="indefinite"/>
                      </p:stCondLst>
                      <p:childTnLst>
                        <p:par>
                          <p:cTn id="208" fill="hold">
                            <p:stCondLst>
                              <p:cond delay="0"/>
                            </p:stCondLst>
                            <p:childTnLst>
                              <p:par>
                                <p:cTn id="209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1" fill="hold">
                      <p:stCondLst>
                        <p:cond delay="indefinite"/>
                      </p:stCondLst>
                      <p:childTnLst>
                        <p:par>
                          <p:cTn id="212" fill="hold">
                            <p:stCondLst>
                              <p:cond delay="0"/>
                            </p:stCondLst>
                            <p:childTnLst>
                              <p:par>
                                <p:cTn id="213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5" fill="hold">
                      <p:stCondLst>
                        <p:cond delay="indefinite"/>
                      </p:stCondLst>
                      <p:childTnLst>
                        <p:par>
                          <p:cTn id="216" fill="hold">
                            <p:stCondLst>
                              <p:cond delay="0"/>
                            </p:stCondLst>
                            <p:childTnLst>
                              <p:par>
                                <p:cTn id="217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46</TotalTime>
  <Application>LibreOffice/7.4.1.2$Windows_X86_64 LibreOffice_project/3c58a8f3a960df8bc8fd77b461821e42c061c5f0</Application>
  <AppVersion>15.0000</AppVersion>
  <Words>180</Words>
  <Paragraphs>40</Paragraphs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2023-02-07T14:55:57Z</dcterms:created>
  <dc:creator>MHM</dc:creator>
  <dc:description/>
  <dc:language>fr-FR</dc:language>
  <cp:lastModifiedBy/>
  <dcterms:modified xsi:type="dcterms:W3CDTF">2026-03-31T23:09:04Z</dcterms:modified>
  <cp:revision>107</cp:revision>
  <dc:subject/>
  <dc:title>Présentation PowerPoint</dc:titl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Format">
    <vt:lpwstr>Affichage à l'écran (4:3)</vt:lpwstr>
  </property>
  <property fmtid="{D5CDD505-2E9C-101B-9397-08002B2CF9AE}" pid="3" name="Slides">
    <vt:i4>5</vt:i4>
  </property>
</Properties>
</file>